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0" r:id="rId3"/>
    <p:sldId id="257" r:id="rId4"/>
    <p:sldId id="265" r:id="rId5"/>
    <p:sldId id="264" r:id="rId6"/>
    <p:sldId id="274" r:id="rId7"/>
    <p:sldId id="258" r:id="rId8"/>
    <p:sldId id="259" r:id="rId9"/>
    <p:sldId id="266" r:id="rId10"/>
    <p:sldId id="260" r:id="rId11"/>
    <p:sldId id="261" r:id="rId12"/>
    <p:sldId id="262" r:id="rId13"/>
    <p:sldId id="263" r:id="rId14"/>
    <p:sldId id="267" r:id="rId15"/>
    <p:sldId id="268" r:id="rId16"/>
    <p:sldId id="273" r:id="rId17"/>
    <p:sldId id="281" r:id="rId18"/>
    <p:sldId id="284" r:id="rId19"/>
    <p:sldId id="285" r:id="rId20"/>
    <p:sldId id="282" r:id="rId21"/>
    <p:sldId id="283" r:id="rId22"/>
    <p:sldId id="269" r:id="rId23"/>
    <p:sldId id="270" r:id="rId24"/>
    <p:sldId id="271" r:id="rId25"/>
    <p:sldId id="272" r:id="rId26"/>
    <p:sldId id="279" r:id="rId27"/>
    <p:sldId id="275" r:id="rId28"/>
    <p:sldId id="276" r:id="rId29"/>
    <p:sldId id="277" r:id="rId30"/>
    <p:sldId id="286" r:id="rId31"/>
    <p:sldId id="278" r:id="rId32"/>
    <p:sldId id="287" r:id="rId33"/>
    <p:sldId id="28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F000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4" d="100"/>
        <a:sy n="174" d="100"/>
      </p:scale>
      <p:origin x="0" y="-125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F4153-741E-4EB6-A031-FAAF82BB88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E9D7F1-0735-4B01-BBEC-55B9A56EBD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92EEE-5ABB-4157-866B-125ACEA9A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85D2-A1C0-43EE-BAF1-ACF641BA865A}" type="datetimeFigureOut">
              <a:rPr lang="en-CA" smtClean="0"/>
              <a:t>2020-12-29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FA713-45A9-498C-8065-924CE5C56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A75D3-5811-4727-9FC8-6556BB44C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9A397-1113-40AF-A7DF-9DD65BA981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752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37A79-8B8F-49FA-8277-B7F121F71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F19939-413D-4193-9C01-B731DC58B8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E0926-0FD8-4937-B168-33E552576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85D2-A1C0-43EE-BAF1-ACF641BA865A}" type="datetimeFigureOut">
              <a:rPr lang="en-CA" smtClean="0"/>
              <a:t>2020-12-29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06081-B6D9-4880-9748-A567E47A4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70471-8618-4C8E-B871-02C44185D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9A397-1113-40AF-A7DF-9DD65BA981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9334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43ACE8-4D56-4405-A644-F0803C33AF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7E8340-40E9-4062-8CF5-C70663B28A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51319C-90D3-4785-9F05-2665CCE6B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85D2-A1C0-43EE-BAF1-ACF641BA865A}" type="datetimeFigureOut">
              <a:rPr lang="en-CA" smtClean="0"/>
              <a:t>2020-12-29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C4A19-CCC4-419C-BABF-D745DCC86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54F74-1D2D-4B03-B65B-32116BA8E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9A397-1113-40AF-A7DF-9DD65BA981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9979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D71F7-5A44-437E-932C-8A4CC3BD5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3A6FD-1F2D-424A-8D69-1E7B7B119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9ADC29-A948-4980-BE84-0B3C69C2A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85D2-A1C0-43EE-BAF1-ACF641BA865A}" type="datetimeFigureOut">
              <a:rPr lang="en-CA" smtClean="0"/>
              <a:t>2020-12-29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05B54-2916-4081-A668-E195D5A3B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31BAA-8902-457A-934A-08129AF12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9A397-1113-40AF-A7DF-9DD65BA981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4060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FB00D-02CA-4B01-9F06-754657502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F5A08-D60F-46AE-A547-91A828AEA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2D78E-7123-4488-BAA7-C3C6E8870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85D2-A1C0-43EE-BAF1-ACF641BA865A}" type="datetimeFigureOut">
              <a:rPr lang="en-CA" smtClean="0"/>
              <a:t>2020-12-29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265B4-B914-4CBD-BB81-6109C4E25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E68E0-FBAD-4B7C-BE7C-1DC40E4A1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9A397-1113-40AF-A7DF-9DD65BA981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732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65469-2B28-4685-96AD-0A9B5C056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69708-2D02-4D67-8F28-E0C7B93E08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915986-7913-4F16-8CB3-1CF49F8C67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844E0-10C2-46EC-9559-12BD2D0BB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85D2-A1C0-43EE-BAF1-ACF641BA865A}" type="datetimeFigureOut">
              <a:rPr lang="en-CA" smtClean="0"/>
              <a:t>2020-12-29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968A1D-185F-4CC3-9348-085382556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29461-65F6-4091-8780-E574A9626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9A397-1113-40AF-A7DF-9DD65BA981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4953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F1753-3AF0-474B-BDCC-117B4AA5C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EE5C7-8C3A-482A-A4E7-F7B42C025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7C0C13-ADC1-4EB3-9079-9AFEB242D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6A2FC1-EA5A-4255-9735-30FBFC080B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E9EF05-7423-46D3-8A54-416B94C7EF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D9232E-BA04-4438-8E6D-A09B89274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85D2-A1C0-43EE-BAF1-ACF641BA865A}" type="datetimeFigureOut">
              <a:rPr lang="en-CA" smtClean="0"/>
              <a:t>2020-12-29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B5C6CB-9144-4FB2-AC42-9D67B42F0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6A0BB7-B503-437E-A358-F922984AB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9A397-1113-40AF-A7DF-9DD65BA981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9325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96F2D-A21A-4274-B737-519CF7029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5DC67-50B3-4C1C-A64F-16A7283AF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85D2-A1C0-43EE-BAF1-ACF641BA865A}" type="datetimeFigureOut">
              <a:rPr lang="en-CA" smtClean="0"/>
              <a:t>2020-12-29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F073B9-20F3-46EA-9603-91EA4BD57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A117DB-4FFC-4852-8CEB-87D2C94F7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9A397-1113-40AF-A7DF-9DD65BA981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2281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409053-4B31-43BF-A66B-B036957DE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85D2-A1C0-43EE-BAF1-ACF641BA865A}" type="datetimeFigureOut">
              <a:rPr lang="en-CA" smtClean="0"/>
              <a:t>2020-12-29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AB9A1C-84F7-4592-AB54-DF6BFE9C4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D1A26-4630-4675-BCAF-3408FB5B9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9A397-1113-40AF-A7DF-9DD65BA981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9453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5FCF1-66E4-49BD-8388-8A1CC891E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68CA2-B027-4189-BD97-684DD97C0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D9F36B-8C58-4FA6-949C-8A82B9D58A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6CD16C-98F9-4D4C-86D8-F36E2F979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85D2-A1C0-43EE-BAF1-ACF641BA865A}" type="datetimeFigureOut">
              <a:rPr lang="en-CA" smtClean="0"/>
              <a:t>2020-12-29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567A75-5D6C-40BF-98ED-B409F8EB0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C64DAC-FD41-417E-BDE1-4553D9277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9A397-1113-40AF-A7DF-9DD65BA981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3175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52B42-CE88-4B83-AC82-993B31BE3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F6A63A-A502-476C-AC38-DD36DA7610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528BE2-F902-4034-AA15-31F98CBDFC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DC9C0F-29D7-41F7-85DC-F6E69A9EC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85D2-A1C0-43EE-BAF1-ACF641BA865A}" type="datetimeFigureOut">
              <a:rPr lang="en-CA" smtClean="0"/>
              <a:t>2020-12-29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5E07C-D8B6-41C9-932D-3C3D648B3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4F1D00-C0B9-40D3-B279-F79DC2E67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9A397-1113-40AF-A7DF-9DD65BA981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2677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3A9BDF-08C7-4192-97E4-9BCC5DC7A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71B7F-5F66-4BA5-84A8-653ABB5B65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03760-3C7D-4DEE-AF81-5223C1B1A6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85D2-A1C0-43EE-BAF1-ACF641BA865A}" type="datetimeFigureOut">
              <a:rPr lang="en-CA" smtClean="0"/>
              <a:t>2020-12-29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50F1C-E4C4-4708-9172-ABD8D42979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9219A-3051-42DF-A8D9-53132AA981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49A397-1113-40AF-A7DF-9DD65BA981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1902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9ADD96-EFAF-4B64-B828-A5A3D9A2F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27" y="0"/>
            <a:ext cx="10519546" cy="685800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6B39EEA-F6BB-4459-B39A-A2996E6ACC6F}"/>
              </a:ext>
            </a:extLst>
          </p:cNvPr>
          <p:cNvSpPr/>
          <p:nvPr/>
        </p:nvSpPr>
        <p:spPr>
          <a:xfrm>
            <a:off x="3590925" y="2676525"/>
            <a:ext cx="4152900" cy="180022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6560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16331C-8C34-4545-A658-442D88F12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109" y="0"/>
            <a:ext cx="88637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168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3DE7CF-78C4-42FA-AFCD-5FB7156D0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109" y="0"/>
            <a:ext cx="88637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017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9B950F-7D6E-4F2E-A703-B8DF3DA66D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231" b="77959"/>
          <a:stretch/>
        </p:blipFill>
        <p:spPr>
          <a:xfrm>
            <a:off x="3960202" y="2409947"/>
            <a:ext cx="5252568" cy="203810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9616990-595D-4217-826D-026937EAE70F}"/>
              </a:ext>
            </a:extLst>
          </p:cNvPr>
          <p:cNvSpPr/>
          <p:nvPr/>
        </p:nvSpPr>
        <p:spPr>
          <a:xfrm rot="2823973">
            <a:off x="2481003" y="1924362"/>
            <a:ext cx="1792772" cy="54102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9521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A838C0-8B13-4E3B-8401-58ADE6C99B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6" r="42788" b="80267"/>
          <a:stretch/>
        </p:blipFill>
        <p:spPr>
          <a:xfrm>
            <a:off x="873368" y="1892789"/>
            <a:ext cx="9163211" cy="179338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2E3CAA-6FD0-41DE-9099-2280A74D7310}"/>
              </a:ext>
            </a:extLst>
          </p:cNvPr>
          <p:cNvSpPr/>
          <p:nvPr/>
        </p:nvSpPr>
        <p:spPr>
          <a:xfrm>
            <a:off x="7229475" y="2390775"/>
            <a:ext cx="2066925" cy="70485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Buttons to run code</a:t>
            </a:r>
          </a:p>
          <a:p>
            <a:pPr algn="ctr"/>
            <a:endParaRPr lang="en-CA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391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3B52F4-AFEA-41B2-8C38-280E3BAE82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04" t="25770" b="21864"/>
          <a:stretch/>
        </p:blipFill>
        <p:spPr>
          <a:xfrm>
            <a:off x="942975" y="1072138"/>
            <a:ext cx="9963150" cy="51293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EF952D2D-25F0-4011-8873-59A29299F970}"/>
              </a:ext>
            </a:extLst>
          </p:cNvPr>
          <p:cNvSpPr/>
          <p:nvPr/>
        </p:nvSpPr>
        <p:spPr>
          <a:xfrm rot="7994536">
            <a:off x="5028164" y="1981513"/>
            <a:ext cx="1792772" cy="54102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0629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5C91CA-CB08-4616-BAC2-74B67A17C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551" y="0"/>
            <a:ext cx="894489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2EB2AE9-5FD6-4F61-BAD2-2DF471807A7F}"/>
              </a:ext>
            </a:extLst>
          </p:cNvPr>
          <p:cNvSpPr/>
          <p:nvPr/>
        </p:nvSpPr>
        <p:spPr>
          <a:xfrm>
            <a:off x="6506309" y="3094892"/>
            <a:ext cx="3950676" cy="3657600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>
                <a:solidFill>
                  <a:srgbClr val="00B0F0"/>
                </a:solidFill>
              </a:rPr>
              <a:t>Plots panel</a:t>
            </a:r>
          </a:p>
          <a:p>
            <a:pPr algn="ctr"/>
            <a:endParaRPr lang="en-GB" b="1" dirty="0">
              <a:solidFill>
                <a:srgbClr val="FF0000"/>
              </a:solidFill>
            </a:endParaRPr>
          </a:p>
          <a:p>
            <a:pPr algn="ctr"/>
            <a:endParaRPr lang="en-GB" b="1" dirty="0">
              <a:solidFill>
                <a:srgbClr val="FF0000"/>
              </a:solidFill>
            </a:endParaRPr>
          </a:p>
          <a:p>
            <a:pPr algn="ctr"/>
            <a:endParaRPr lang="en-GB" b="1" dirty="0">
              <a:solidFill>
                <a:srgbClr val="FF0000"/>
              </a:solidFill>
            </a:endParaRPr>
          </a:p>
          <a:p>
            <a:pPr algn="ctr"/>
            <a:endParaRPr lang="en-GB" b="1" dirty="0">
              <a:solidFill>
                <a:srgbClr val="FF0000"/>
              </a:solidFill>
            </a:endParaRPr>
          </a:p>
          <a:p>
            <a:pPr algn="ctr"/>
            <a:endParaRPr lang="en-GB" b="1" dirty="0">
              <a:solidFill>
                <a:srgbClr val="FF0000"/>
              </a:solidFill>
            </a:endParaRPr>
          </a:p>
          <a:p>
            <a:pPr algn="ctr"/>
            <a:endParaRPr lang="en-GB" b="1" dirty="0">
              <a:solidFill>
                <a:srgbClr val="FF0000"/>
              </a:solidFill>
            </a:endParaRPr>
          </a:p>
          <a:p>
            <a:pPr algn="ctr"/>
            <a:endParaRPr lang="en-GB" b="1" dirty="0">
              <a:solidFill>
                <a:srgbClr val="FF0000"/>
              </a:solidFill>
            </a:endParaRPr>
          </a:p>
          <a:p>
            <a:pPr algn="ctr"/>
            <a:endParaRPr lang="en-GB" b="1" dirty="0">
              <a:solidFill>
                <a:srgbClr val="FF0000"/>
              </a:solidFill>
            </a:endParaRPr>
          </a:p>
          <a:p>
            <a:pPr algn="ctr"/>
            <a:endParaRPr lang="en-GB" b="1" dirty="0">
              <a:solidFill>
                <a:srgbClr val="FF0000"/>
              </a:solidFill>
            </a:endParaRPr>
          </a:p>
          <a:p>
            <a:pPr algn="ctr"/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9C4A911-4605-4D26-908A-DFD920EFCB16}"/>
              </a:ext>
            </a:extLst>
          </p:cNvPr>
          <p:cNvSpPr/>
          <p:nvPr/>
        </p:nvSpPr>
        <p:spPr>
          <a:xfrm rot="7994536">
            <a:off x="6767839" y="2153387"/>
            <a:ext cx="1585418" cy="51710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0385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5C91CA-CB08-4616-BAC2-74B67A17C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551" y="0"/>
            <a:ext cx="894489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2EB2AE9-5FD6-4F61-BAD2-2DF471807A7F}"/>
              </a:ext>
            </a:extLst>
          </p:cNvPr>
          <p:cNvSpPr/>
          <p:nvPr/>
        </p:nvSpPr>
        <p:spPr>
          <a:xfrm>
            <a:off x="6435969" y="785446"/>
            <a:ext cx="4009293" cy="2121877"/>
          </a:xfrm>
          <a:prstGeom prst="rect">
            <a:avLst/>
          </a:prstGeom>
          <a:noFill/>
          <a:ln w="63500">
            <a:solidFill>
              <a:srgbClr val="F000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b="1" dirty="0">
              <a:solidFill>
                <a:srgbClr val="F000CE"/>
              </a:solidFill>
            </a:endParaRPr>
          </a:p>
          <a:p>
            <a:pPr algn="ctr"/>
            <a:endParaRPr lang="en-GB" sz="3200" b="1" dirty="0">
              <a:solidFill>
                <a:srgbClr val="F000CE"/>
              </a:solidFill>
            </a:endParaRPr>
          </a:p>
          <a:p>
            <a:pPr algn="ctr"/>
            <a:r>
              <a:rPr lang="en-GB" sz="3200" b="1" dirty="0">
                <a:solidFill>
                  <a:srgbClr val="F000CE"/>
                </a:solidFill>
              </a:rPr>
              <a:t>Environment panel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9C4A911-4605-4D26-908A-DFD920EFCB16}"/>
              </a:ext>
            </a:extLst>
          </p:cNvPr>
          <p:cNvSpPr/>
          <p:nvPr/>
        </p:nvSpPr>
        <p:spPr>
          <a:xfrm rot="429210">
            <a:off x="4963323" y="331914"/>
            <a:ext cx="1585418" cy="51710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677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101ED38-8CD3-4313-8A48-A4D3F6988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551" y="0"/>
            <a:ext cx="8944896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2EB2AE9-5FD6-4F61-BAD2-2DF471807A7F}"/>
              </a:ext>
            </a:extLst>
          </p:cNvPr>
          <p:cNvSpPr/>
          <p:nvPr/>
        </p:nvSpPr>
        <p:spPr>
          <a:xfrm>
            <a:off x="6095999" y="3057526"/>
            <a:ext cx="4472448" cy="3771900"/>
          </a:xfrm>
          <a:prstGeom prst="rect">
            <a:avLst/>
          </a:prstGeom>
          <a:noFill/>
          <a:ln w="635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b="1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GB" sz="3200" b="1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en-GB" sz="4800" b="1" dirty="0">
                <a:solidFill>
                  <a:schemeClr val="accent2">
                    <a:lumMod val="75000"/>
                  </a:schemeClr>
                </a:solidFill>
              </a:rPr>
              <a:t>Packages panel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9C4A911-4605-4D26-908A-DFD920EFCB16}"/>
              </a:ext>
            </a:extLst>
          </p:cNvPr>
          <p:cNvSpPr/>
          <p:nvPr/>
        </p:nvSpPr>
        <p:spPr>
          <a:xfrm rot="3208029">
            <a:off x="5725323" y="2008107"/>
            <a:ext cx="1585418" cy="51710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5557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Laptop Icon, Symbol. Download in PNG, SVG format.">
            <a:extLst>
              <a:ext uri="{FF2B5EF4-FFF2-40B4-BE49-F238E27FC236}">
                <a16:creationId xmlns:a16="http://schemas.microsoft.com/office/drawing/2014/main" id="{F9BCBD3D-039A-4E30-8454-741B8B9E1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" t="5720" r="9128" b="5522"/>
          <a:stretch/>
        </p:blipFill>
        <p:spPr bwMode="auto">
          <a:xfrm>
            <a:off x="5683442" y="68555"/>
            <a:ext cx="6466145" cy="681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C18CD7-D60B-4E24-9538-C97657655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284672" cy="30026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AF7447-77A6-4A4C-A9EB-BED726168242}"/>
              </a:ext>
            </a:extLst>
          </p:cNvPr>
          <p:cNvSpPr txBox="1"/>
          <p:nvPr/>
        </p:nvSpPr>
        <p:spPr>
          <a:xfrm>
            <a:off x="-466257" y="1555662"/>
            <a:ext cx="5217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/>
              <a:t>The Cloud</a:t>
            </a:r>
            <a:endParaRPr lang="en-CA" sz="5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2106BD-2FC5-4233-9084-9439FD17D3A6}"/>
              </a:ext>
            </a:extLst>
          </p:cNvPr>
          <p:cNvSpPr txBox="1"/>
          <p:nvPr/>
        </p:nvSpPr>
        <p:spPr>
          <a:xfrm>
            <a:off x="5791430" y="-61707"/>
            <a:ext cx="52171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/>
              <a:t>Your computer</a:t>
            </a:r>
            <a:endParaRPr lang="en-CA" sz="6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8DD8D8-2FDC-40B1-9D46-6433FB503F39}"/>
              </a:ext>
            </a:extLst>
          </p:cNvPr>
          <p:cNvSpPr txBox="1"/>
          <p:nvPr/>
        </p:nvSpPr>
        <p:spPr>
          <a:xfrm rot="19831635">
            <a:off x="6689936" y="2178386"/>
            <a:ext cx="2392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Screen</a:t>
            </a:r>
            <a:endParaRPr lang="en-CA" sz="4000" dirty="0"/>
          </a:p>
        </p:txBody>
      </p:sp>
      <p:pic>
        <p:nvPicPr>
          <p:cNvPr id="1034" name="Picture 10" descr="Memory Icon - Refresh CL Icons - SoftIcons.com">
            <a:extLst>
              <a:ext uri="{FF2B5EF4-FFF2-40B4-BE49-F238E27FC236}">
                <a16:creationId xmlns:a16="http://schemas.microsoft.com/office/drawing/2014/main" id="{FB90EB57-F8E3-42F9-B0E5-52A25738A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00731">
            <a:off x="9547578" y="363732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isc drive, harddrive, internal icon">
            <a:extLst>
              <a:ext uri="{FF2B5EF4-FFF2-40B4-BE49-F238E27FC236}">
                <a16:creationId xmlns:a16="http://schemas.microsoft.com/office/drawing/2014/main" id="{B386D6CB-68A6-43B5-BCA0-44AF59F5C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57219">
            <a:off x="6670590" y="3962565"/>
            <a:ext cx="2826880" cy="282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A421FFD-C8B6-4371-B46E-C7AB71FEDC0F}"/>
              </a:ext>
            </a:extLst>
          </p:cNvPr>
          <p:cNvSpPr txBox="1"/>
          <p:nvPr/>
        </p:nvSpPr>
        <p:spPr>
          <a:xfrm rot="19831635">
            <a:off x="6230867" y="4326898"/>
            <a:ext cx="2392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 err="1"/>
              <a:t>Harddrive</a:t>
            </a:r>
            <a:endParaRPr lang="en-CA" sz="4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CBC4EB-3BDB-48AA-877E-EA782AA086D2}"/>
              </a:ext>
            </a:extLst>
          </p:cNvPr>
          <p:cNvSpPr txBox="1"/>
          <p:nvPr/>
        </p:nvSpPr>
        <p:spPr>
          <a:xfrm rot="19831635">
            <a:off x="9878184" y="4598715"/>
            <a:ext cx="2392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Memory</a:t>
            </a:r>
            <a:endParaRPr lang="en-CA" sz="4000" dirty="0"/>
          </a:p>
        </p:txBody>
      </p:sp>
    </p:spTree>
    <p:extLst>
      <p:ext uri="{BB962C8B-B14F-4D97-AF65-F5344CB8AC3E}">
        <p14:creationId xmlns:p14="http://schemas.microsoft.com/office/powerpoint/2010/main" val="1454984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Laptop Icon, Symbol. Download in PNG, SVG format.">
            <a:extLst>
              <a:ext uri="{FF2B5EF4-FFF2-40B4-BE49-F238E27FC236}">
                <a16:creationId xmlns:a16="http://schemas.microsoft.com/office/drawing/2014/main" id="{F9BCBD3D-039A-4E30-8454-741B8B9E1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" t="5720" r="9128" b="5522"/>
          <a:stretch/>
        </p:blipFill>
        <p:spPr bwMode="auto">
          <a:xfrm>
            <a:off x="4147792" y="-3288779"/>
            <a:ext cx="10290236" cy="1083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C18CD7-D60B-4E24-9538-C97657655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284672" cy="30026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AF7447-77A6-4A4C-A9EB-BED726168242}"/>
              </a:ext>
            </a:extLst>
          </p:cNvPr>
          <p:cNvSpPr txBox="1"/>
          <p:nvPr/>
        </p:nvSpPr>
        <p:spPr>
          <a:xfrm>
            <a:off x="-466257" y="1555662"/>
            <a:ext cx="5217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/>
              <a:t>The Cloud</a:t>
            </a:r>
            <a:endParaRPr lang="en-CA" sz="5400" dirty="0"/>
          </a:p>
        </p:txBody>
      </p:sp>
      <p:pic>
        <p:nvPicPr>
          <p:cNvPr id="1034" name="Picture 10" descr="Memory Icon - Refresh CL Icons - SoftIcons.com">
            <a:extLst>
              <a:ext uri="{FF2B5EF4-FFF2-40B4-BE49-F238E27FC236}">
                <a16:creationId xmlns:a16="http://schemas.microsoft.com/office/drawing/2014/main" id="{FB90EB57-F8E3-42F9-B0E5-52A25738A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00731">
            <a:off x="8476506" y="1462976"/>
            <a:ext cx="3880475" cy="388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isc drive, harddrive, internal icon">
            <a:extLst>
              <a:ext uri="{FF2B5EF4-FFF2-40B4-BE49-F238E27FC236}">
                <a16:creationId xmlns:a16="http://schemas.microsoft.com/office/drawing/2014/main" id="{B386D6CB-68A6-43B5-BCA0-44AF59F5C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57219">
            <a:off x="5951807" y="2897581"/>
            <a:ext cx="4498702" cy="449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A421FFD-C8B6-4371-B46E-C7AB71FEDC0F}"/>
              </a:ext>
            </a:extLst>
          </p:cNvPr>
          <p:cNvSpPr txBox="1"/>
          <p:nvPr/>
        </p:nvSpPr>
        <p:spPr>
          <a:xfrm rot="19226335">
            <a:off x="5152569" y="3816172"/>
            <a:ext cx="38072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 err="1"/>
              <a:t>Harddrive</a:t>
            </a:r>
            <a:endParaRPr lang="en-CA" sz="4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CBC4EB-3BDB-48AA-877E-EA782AA086D2}"/>
              </a:ext>
            </a:extLst>
          </p:cNvPr>
          <p:cNvSpPr txBox="1"/>
          <p:nvPr/>
        </p:nvSpPr>
        <p:spPr>
          <a:xfrm rot="19831635">
            <a:off x="7959234" y="2233019"/>
            <a:ext cx="38072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Memory</a:t>
            </a:r>
            <a:endParaRPr lang="en-CA" sz="4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4661A50-A843-49EA-B7EB-6DE8263F2638}"/>
              </a:ext>
            </a:extLst>
          </p:cNvPr>
          <p:cNvGrpSpPr/>
          <p:nvPr/>
        </p:nvGrpSpPr>
        <p:grpSpPr>
          <a:xfrm rot="18686650">
            <a:off x="7000700" y="3650076"/>
            <a:ext cx="1918759" cy="2200849"/>
            <a:chOff x="605633" y="2940603"/>
            <a:chExt cx="2755922" cy="2714789"/>
          </a:xfrm>
        </p:grpSpPr>
        <p:pic>
          <p:nvPicPr>
            <p:cNvPr id="2050" name="Picture 2" descr="System folder Icon | Metronome Iconset | Cornmanthe3rd">
              <a:extLst>
                <a:ext uri="{FF2B5EF4-FFF2-40B4-BE49-F238E27FC236}">
                  <a16:creationId xmlns:a16="http://schemas.microsoft.com/office/drawing/2014/main" id="{F77CEE4A-916C-4AA3-A88F-3075795FE6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alphaModFix amt="7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49" t="18234" r="8088" b="16697"/>
            <a:stretch/>
          </p:blipFill>
          <p:spPr bwMode="auto">
            <a:xfrm>
              <a:off x="605633" y="3511944"/>
              <a:ext cx="2755922" cy="2143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F64A90-0FCE-4A46-9017-E2C3A6077314}"/>
                </a:ext>
              </a:extLst>
            </p:cNvPr>
            <p:cNvSpPr txBox="1"/>
            <p:nvPr/>
          </p:nvSpPr>
          <p:spPr>
            <a:xfrm>
              <a:off x="704005" y="2940603"/>
              <a:ext cx="2593737" cy="20121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GB" sz="2000" dirty="0"/>
            </a:p>
            <a:p>
              <a:pPr algn="ctr"/>
              <a:endParaRPr lang="en-GB" sz="2000" dirty="0"/>
            </a:p>
            <a:p>
              <a:pPr algn="ctr"/>
              <a:endParaRPr lang="en-GB" sz="2000" dirty="0"/>
            </a:p>
            <a:p>
              <a:pPr algn="ctr"/>
              <a:r>
                <a:rPr lang="en-GB" sz="2000" dirty="0"/>
                <a:t>The R</a:t>
              </a:r>
            </a:p>
            <a:p>
              <a:pPr algn="ctr"/>
              <a:r>
                <a:rPr lang="en-GB" sz="2000" dirty="0"/>
                <a:t> Directory</a:t>
              </a:r>
              <a:endParaRPr lang="en-CA" sz="2000" dirty="0"/>
            </a:p>
          </p:txBody>
        </p:sp>
      </p:grpSp>
      <p:sp>
        <p:nvSpPr>
          <p:cNvPr id="3" name="Arrow: Bent-Up 2">
            <a:extLst>
              <a:ext uri="{FF2B5EF4-FFF2-40B4-BE49-F238E27FC236}">
                <a16:creationId xmlns:a16="http://schemas.microsoft.com/office/drawing/2014/main" id="{A64BCB4F-3992-4E41-A6A6-93C833971466}"/>
              </a:ext>
            </a:extLst>
          </p:cNvPr>
          <p:cNvSpPr/>
          <p:nvPr/>
        </p:nvSpPr>
        <p:spPr>
          <a:xfrm rot="5400000">
            <a:off x="3214300" y="1618367"/>
            <a:ext cx="2864310" cy="5632960"/>
          </a:xfrm>
          <a:prstGeom prst="bentUpArrow">
            <a:avLst>
              <a:gd name="adj1" fmla="val 16807"/>
              <a:gd name="adj2" fmla="val 16242"/>
              <a:gd name="adj3" fmla="val 25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3208C29-767D-4850-BEB4-BC9AC44F6C88}"/>
              </a:ext>
            </a:extLst>
          </p:cNvPr>
          <p:cNvSpPr/>
          <p:nvPr/>
        </p:nvSpPr>
        <p:spPr>
          <a:xfrm rot="19301442">
            <a:off x="8516124" y="3431504"/>
            <a:ext cx="1969813" cy="95486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>
                <a:solidFill>
                  <a:schemeClr val="tx1"/>
                </a:solidFill>
              </a:rPr>
              <a:t>2) load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C87363-A924-428B-89C1-F668CF94ADBE}"/>
              </a:ext>
            </a:extLst>
          </p:cNvPr>
          <p:cNvSpPr txBox="1"/>
          <p:nvPr/>
        </p:nvSpPr>
        <p:spPr>
          <a:xfrm>
            <a:off x="2142336" y="5053311"/>
            <a:ext cx="38072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1) Install</a:t>
            </a:r>
            <a:endParaRPr lang="en-CA" sz="4000" b="1" dirty="0"/>
          </a:p>
        </p:txBody>
      </p:sp>
    </p:spTree>
    <p:extLst>
      <p:ext uri="{BB962C8B-B14F-4D97-AF65-F5344CB8AC3E}">
        <p14:creationId xmlns:p14="http://schemas.microsoft.com/office/powerpoint/2010/main" val="471351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9ADD96-EFAF-4B64-B828-A5A3D9A2F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27" y="0"/>
            <a:ext cx="10519546" cy="685800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6B39EEA-F6BB-4459-B39A-A2996E6ACC6F}"/>
              </a:ext>
            </a:extLst>
          </p:cNvPr>
          <p:cNvSpPr/>
          <p:nvPr/>
        </p:nvSpPr>
        <p:spPr>
          <a:xfrm>
            <a:off x="3590925" y="2676525"/>
            <a:ext cx="4152900" cy="180022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6305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17011A8-C213-4C78-BF32-8840BE9F5BB0}"/>
              </a:ext>
            </a:extLst>
          </p:cNvPr>
          <p:cNvSpPr/>
          <p:nvPr/>
        </p:nvSpPr>
        <p:spPr>
          <a:xfrm>
            <a:off x="5158196" y="1457325"/>
            <a:ext cx="2642779" cy="1031149"/>
          </a:xfrm>
          <a:prstGeom prst="roundRect">
            <a:avLst/>
          </a:prstGeom>
          <a:solidFill>
            <a:srgbClr val="FFFF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chemeClr val="tx1"/>
                </a:solidFill>
              </a:rPr>
              <a:t>Function</a:t>
            </a:r>
            <a:endParaRPr lang="en-CA" sz="40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41E972-38B0-411D-8E8B-90AACCE00340}"/>
              </a:ext>
            </a:extLst>
          </p:cNvPr>
          <p:cNvSpPr txBox="1"/>
          <p:nvPr/>
        </p:nvSpPr>
        <p:spPr>
          <a:xfrm>
            <a:off x="2819400" y="1618957"/>
            <a:ext cx="1326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Input</a:t>
            </a:r>
            <a:endParaRPr lang="en-CA" sz="4000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A69A59-C526-4C6F-89BD-B8FE4A5793BA}"/>
              </a:ext>
            </a:extLst>
          </p:cNvPr>
          <p:cNvCxnSpPr>
            <a:stCxn id="3" idx="3"/>
            <a:endCxn id="2" idx="1"/>
          </p:cNvCxnSpPr>
          <p:nvPr/>
        </p:nvCxnSpPr>
        <p:spPr>
          <a:xfrm>
            <a:off x="4145404" y="1972900"/>
            <a:ext cx="1012792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D7DC2A4-C9D5-4C93-8AB0-9CB0F6CBE02E}"/>
              </a:ext>
            </a:extLst>
          </p:cNvPr>
          <p:cNvSpPr txBox="1"/>
          <p:nvPr/>
        </p:nvSpPr>
        <p:spPr>
          <a:xfrm>
            <a:off x="8629650" y="1611881"/>
            <a:ext cx="17139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Output</a:t>
            </a:r>
            <a:endParaRPr lang="en-CA" sz="4000" b="1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04F89D-58D9-44C5-A21A-0CD65AD91CB4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 flipV="1">
            <a:off x="7800975" y="1965824"/>
            <a:ext cx="828675" cy="707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873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4623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LASS SUGAR DISPENSER">
            <a:extLst>
              <a:ext uri="{FF2B5EF4-FFF2-40B4-BE49-F238E27FC236}">
                <a16:creationId xmlns:a16="http://schemas.microsoft.com/office/drawing/2014/main" id="{7532B820-AB0C-401F-A496-CD3999AED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7" descr="Raw_cane_sugar_light">
            <a:extLst>
              <a:ext uri="{FF2B5EF4-FFF2-40B4-BE49-F238E27FC236}">
                <a16:creationId xmlns:a16="http://schemas.microsoft.com/office/drawing/2014/main" id="{8A4DC635-853A-44F9-BD9D-16B16A272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3019425"/>
            <a:ext cx="1676400" cy="111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CA4C42-46D9-4987-B427-D05B70509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375" y="2492070"/>
            <a:ext cx="2583249" cy="1873860"/>
          </a:xfrm>
          <a:prstGeom prst="rect">
            <a:avLst/>
          </a:prstGeom>
        </p:spPr>
      </p:pic>
      <p:sp>
        <p:nvSpPr>
          <p:cNvPr id="7" name="Text Box 20">
            <a:extLst>
              <a:ext uri="{FF2B5EF4-FFF2-40B4-BE49-F238E27FC236}">
                <a16:creationId xmlns:a16="http://schemas.microsoft.com/office/drawing/2014/main" id="{69D3BD7F-5FDF-4DE6-A031-D0CDB80E3D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1634" y="3019425"/>
            <a:ext cx="15225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4000" b="1" dirty="0">
                <a:solidFill>
                  <a:schemeClr val="tx1"/>
                </a:solidFill>
              </a:rPr>
              <a:t>Sugar</a:t>
            </a:r>
          </a:p>
        </p:txBody>
      </p:sp>
    </p:spTree>
    <p:extLst>
      <p:ext uri="{BB962C8B-B14F-4D97-AF65-F5344CB8AC3E}">
        <p14:creationId xmlns:p14="http://schemas.microsoft.com/office/powerpoint/2010/main" val="1437191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o Store Sugar So It Stays Soft and Sweet">
            <a:extLst>
              <a:ext uri="{FF2B5EF4-FFF2-40B4-BE49-F238E27FC236}">
                <a16:creationId xmlns:a16="http://schemas.microsoft.com/office/drawing/2014/main" id="{E59C86ED-246D-422F-B16F-8D2ACC5C5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013" y="0"/>
            <a:ext cx="8435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F047D8-F389-4B8B-B169-916471F6C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025" y="3177870"/>
            <a:ext cx="2583249" cy="1873860"/>
          </a:xfrm>
          <a:prstGeom prst="rect">
            <a:avLst/>
          </a:prstGeom>
        </p:spPr>
      </p:pic>
      <p:sp>
        <p:nvSpPr>
          <p:cNvPr id="4" name="Text Box 20">
            <a:extLst>
              <a:ext uri="{FF2B5EF4-FFF2-40B4-BE49-F238E27FC236}">
                <a16:creationId xmlns:a16="http://schemas.microsoft.com/office/drawing/2014/main" id="{F5205DBE-05EB-4DB0-A4C0-7B4D81E308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284" y="3705225"/>
            <a:ext cx="15225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4000" b="1" dirty="0">
                <a:solidFill>
                  <a:schemeClr val="tx1"/>
                </a:solidFill>
              </a:rPr>
              <a:t>Sugar</a:t>
            </a:r>
          </a:p>
        </p:txBody>
      </p:sp>
    </p:spTree>
    <p:extLst>
      <p:ext uri="{BB962C8B-B14F-4D97-AF65-F5344CB8AC3E}">
        <p14:creationId xmlns:p14="http://schemas.microsoft.com/office/powerpoint/2010/main" val="2914163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ugar Cubes Images, Stock Photos &amp; Vectors | Shutterstock">
            <a:extLst>
              <a:ext uri="{FF2B5EF4-FFF2-40B4-BE49-F238E27FC236}">
                <a16:creationId xmlns:a16="http://schemas.microsoft.com/office/drawing/2014/main" id="{99242169-C8A8-47EC-9143-12E0088751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86"/>
          <a:stretch/>
        </p:blipFill>
        <p:spPr bwMode="auto">
          <a:xfrm>
            <a:off x="3829050" y="443235"/>
            <a:ext cx="4943475" cy="519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AA9768-1D12-4995-86C2-98B18474A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11865">
            <a:off x="4733355" y="3066046"/>
            <a:ext cx="1784740" cy="1294631"/>
          </a:xfrm>
          <a:prstGeom prst="rect">
            <a:avLst/>
          </a:prstGeom>
        </p:spPr>
      </p:pic>
      <p:sp>
        <p:nvSpPr>
          <p:cNvPr id="4" name="Text Box 20">
            <a:extLst>
              <a:ext uri="{FF2B5EF4-FFF2-40B4-BE49-F238E27FC236}">
                <a16:creationId xmlns:a16="http://schemas.microsoft.com/office/drawing/2014/main" id="{47BA1616-D868-45C4-A300-2FB18857F8C3}"/>
              </a:ext>
            </a:extLst>
          </p:cNvPr>
          <p:cNvSpPr txBox="1">
            <a:spLocks noChangeArrowheads="1"/>
          </p:cNvSpPr>
          <p:nvPr/>
        </p:nvSpPr>
        <p:spPr bwMode="auto">
          <a:xfrm rot="862408">
            <a:off x="5248259" y="3552826"/>
            <a:ext cx="152255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2800" b="1" dirty="0">
                <a:solidFill>
                  <a:schemeClr val="tx1"/>
                </a:solidFill>
              </a:rPr>
              <a:t>Sugar</a:t>
            </a:r>
          </a:p>
        </p:txBody>
      </p:sp>
    </p:spTree>
    <p:extLst>
      <p:ext uri="{BB962C8B-B14F-4D97-AF65-F5344CB8AC3E}">
        <p14:creationId xmlns:p14="http://schemas.microsoft.com/office/powerpoint/2010/main" val="3127796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FC9823-7B11-4F55-9C96-CF96AED842A3}"/>
              </a:ext>
            </a:extLst>
          </p:cNvPr>
          <p:cNvSpPr/>
          <p:nvPr/>
        </p:nvSpPr>
        <p:spPr>
          <a:xfrm>
            <a:off x="6267925" y="409303"/>
            <a:ext cx="1112657" cy="4763583"/>
          </a:xfrm>
          <a:prstGeom prst="rect">
            <a:avLst/>
          </a:prstGeom>
          <a:solidFill>
            <a:srgbClr val="FF0000"/>
          </a:solidFill>
          <a:ln w="952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 b="1" dirty="0">
              <a:solidFill>
                <a:schemeClr val="tx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9252BC7-CC01-4C63-B318-F13653833946}"/>
              </a:ext>
            </a:extLst>
          </p:cNvPr>
          <p:cNvGrpSpPr/>
          <p:nvPr/>
        </p:nvGrpSpPr>
        <p:grpSpPr>
          <a:xfrm>
            <a:off x="6345283" y="409303"/>
            <a:ext cx="957943" cy="4763583"/>
            <a:chOff x="6345283" y="409303"/>
            <a:chExt cx="957943" cy="476358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99F062E-DEFC-4EB4-BEB5-8F10854D3E7B}"/>
                </a:ext>
              </a:extLst>
            </p:cNvPr>
            <p:cNvSpPr/>
            <p:nvPr/>
          </p:nvSpPr>
          <p:spPr>
            <a:xfrm>
              <a:off x="6345283" y="409303"/>
              <a:ext cx="957943" cy="80118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2F2B471-EE52-44C9-8AC4-C54F299141AB}"/>
                </a:ext>
              </a:extLst>
            </p:cNvPr>
            <p:cNvSpPr/>
            <p:nvPr/>
          </p:nvSpPr>
          <p:spPr>
            <a:xfrm>
              <a:off x="6345283" y="1201782"/>
              <a:ext cx="957943" cy="80118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954796B-EA1B-4765-8E3C-4EA303995A6B}"/>
                </a:ext>
              </a:extLst>
            </p:cNvPr>
            <p:cNvSpPr/>
            <p:nvPr/>
          </p:nvSpPr>
          <p:spPr>
            <a:xfrm>
              <a:off x="6345283" y="1994261"/>
              <a:ext cx="957943" cy="80118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F00E4AE-9703-4D0A-88E4-9F004116D834}"/>
                </a:ext>
              </a:extLst>
            </p:cNvPr>
            <p:cNvSpPr/>
            <p:nvPr/>
          </p:nvSpPr>
          <p:spPr>
            <a:xfrm>
              <a:off x="6345283" y="2786740"/>
              <a:ext cx="957943" cy="80118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4AC6AE3-449D-4F83-8C2C-8D394CF455B0}"/>
                </a:ext>
              </a:extLst>
            </p:cNvPr>
            <p:cNvSpPr/>
            <p:nvPr/>
          </p:nvSpPr>
          <p:spPr>
            <a:xfrm>
              <a:off x="6345283" y="3579219"/>
              <a:ext cx="957943" cy="80118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7EA7884-3DB3-4D78-B999-E7F86D335171}"/>
                </a:ext>
              </a:extLst>
            </p:cNvPr>
            <p:cNvSpPr/>
            <p:nvPr/>
          </p:nvSpPr>
          <p:spPr>
            <a:xfrm>
              <a:off x="6345283" y="4371698"/>
              <a:ext cx="957943" cy="80118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chemeClr val="tx1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35095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FC9823-7B11-4F55-9C96-CF96AED842A3}"/>
              </a:ext>
            </a:extLst>
          </p:cNvPr>
          <p:cNvSpPr/>
          <p:nvPr/>
        </p:nvSpPr>
        <p:spPr>
          <a:xfrm>
            <a:off x="6345282" y="404875"/>
            <a:ext cx="3055891" cy="6043822"/>
          </a:xfrm>
          <a:prstGeom prst="rect">
            <a:avLst/>
          </a:prstGeom>
          <a:solidFill>
            <a:srgbClr val="FF0000"/>
          </a:solidFill>
          <a:ln w="952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 b="1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1AFFEE5-D9F3-47B7-A031-714F6484EE71}"/>
              </a:ext>
            </a:extLst>
          </p:cNvPr>
          <p:cNvGrpSpPr/>
          <p:nvPr/>
        </p:nvGrpSpPr>
        <p:grpSpPr>
          <a:xfrm>
            <a:off x="6345283" y="409303"/>
            <a:ext cx="3055892" cy="6010547"/>
            <a:chOff x="6345283" y="409303"/>
            <a:chExt cx="3055892" cy="601054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9252BC7-CC01-4C63-B318-F13653833946}"/>
                </a:ext>
              </a:extLst>
            </p:cNvPr>
            <p:cNvGrpSpPr/>
            <p:nvPr/>
          </p:nvGrpSpPr>
          <p:grpSpPr>
            <a:xfrm>
              <a:off x="6345283" y="409303"/>
              <a:ext cx="3055892" cy="6010547"/>
              <a:chOff x="6345283" y="409303"/>
              <a:chExt cx="957943" cy="4763583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99F062E-DEFC-4EB4-BEB5-8F10854D3E7B}"/>
                  </a:ext>
                </a:extLst>
              </p:cNvPr>
              <p:cNvSpPr/>
              <p:nvPr/>
            </p:nvSpPr>
            <p:spPr>
              <a:xfrm>
                <a:off x="6345283" y="409303"/>
                <a:ext cx="957943" cy="801188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2800" b="1" dirty="0">
                    <a:solidFill>
                      <a:schemeClr val="tx1"/>
                    </a:solidFill>
                  </a:rPr>
                  <a:t>7L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2F2B471-EE52-44C9-8AC4-C54F299141AB}"/>
                  </a:ext>
                </a:extLst>
              </p:cNvPr>
              <p:cNvSpPr/>
              <p:nvPr/>
            </p:nvSpPr>
            <p:spPr>
              <a:xfrm>
                <a:off x="6345283" y="1201782"/>
                <a:ext cx="957943" cy="801188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2800" b="1" dirty="0">
                    <a:solidFill>
                      <a:schemeClr val="tx1"/>
                    </a:solidFill>
                  </a:rPr>
                  <a:t>“hello”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954796B-EA1B-4765-8E3C-4EA303995A6B}"/>
                  </a:ext>
                </a:extLst>
              </p:cNvPr>
              <p:cNvSpPr/>
              <p:nvPr/>
            </p:nvSpPr>
            <p:spPr>
              <a:xfrm>
                <a:off x="6345283" y="1994261"/>
                <a:ext cx="957943" cy="801188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2800" b="1" dirty="0">
                    <a:solidFill>
                      <a:schemeClr val="tx1"/>
                    </a:solidFill>
                  </a:rPr>
                  <a:t>3.6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F00E4AE-9703-4D0A-88E4-9F004116D834}"/>
                  </a:ext>
                </a:extLst>
              </p:cNvPr>
              <p:cNvSpPr/>
              <p:nvPr/>
            </p:nvSpPr>
            <p:spPr>
              <a:xfrm>
                <a:off x="6345283" y="2786740"/>
                <a:ext cx="957943" cy="801188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4AC6AE3-449D-4F83-8C2C-8D394CF455B0}"/>
                  </a:ext>
                </a:extLst>
              </p:cNvPr>
              <p:cNvSpPr/>
              <p:nvPr/>
            </p:nvSpPr>
            <p:spPr>
              <a:xfrm>
                <a:off x="6345283" y="3579219"/>
                <a:ext cx="957943" cy="801188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2800" b="1" dirty="0">
                    <a:solidFill>
                      <a:schemeClr val="tx1"/>
                    </a:solidFill>
                  </a:rPr>
                  <a:t>9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7EA7884-3DB3-4D78-B999-E7F86D335171}"/>
                  </a:ext>
                </a:extLst>
              </p:cNvPr>
              <p:cNvSpPr/>
              <p:nvPr/>
            </p:nvSpPr>
            <p:spPr>
              <a:xfrm>
                <a:off x="6345283" y="4371698"/>
                <a:ext cx="957943" cy="801188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2800" b="1" dirty="0">
                    <a:solidFill>
                      <a:schemeClr val="tx1"/>
                    </a:solidFill>
                  </a:rPr>
                  <a:t>“world”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DF1CE87-45AD-433E-B120-5C4D461B47CB}"/>
                </a:ext>
              </a:extLst>
            </p:cNvPr>
            <p:cNvGrpSpPr/>
            <p:nvPr/>
          </p:nvGrpSpPr>
          <p:grpSpPr>
            <a:xfrm>
              <a:off x="6688183" y="3600449"/>
              <a:ext cx="2446292" cy="600075"/>
              <a:chOff x="3478258" y="1733278"/>
              <a:chExt cx="2886620" cy="801188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08F92B8-6BB4-4DF6-B45C-88E0B558567A}"/>
                  </a:ext>
                </a:extLst>
              </p:cNvPr>
              <p:cNvSpPr/>
              <p:nvPr/>
            </p:nvSpPr>
            <p:spPr>
              <a:xfrm>
                <a:off x="3478258" y="1733278"/>
                <a:ext cx="957943" cy="801188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2800" b="1" dirty="0">
                    <a:solidFill>
                      <a:schemeClr val="tx1"/>
                    </a:solidFill>
                  </a:rPr>
                  <a:t>7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5D607EF-F0C7-4CB3-8FE9-8E27BC2E7EE7}"/>
                  </a:ext>
                </a:extLst>
              </p:cNvPr>
              <p:cNvSpPr/>
              <p:nvPr/>
            </p:nvSpPr>
            <p:spPr>
              <a:xfrm>
                <a:off x="4447359" y="1733278"/>
                <a:ext cx="957943" cy="801188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2800" b="1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B0CFF8F-6698-495E-81AE-F3FD3BDAA250}"/>
                  </a:ext>
                </a:extLst>
              </p:cNvPr>
              <p:cNvSpPr/>
              <p:nvPr/>
            </p:nvSpPr>
            <p:spPr>
              <a:xfrm>
                <a:off x="5406935" y="1733278"/>
                <a:ext cx="957943" cy="801188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2800" b="1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71213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6250DF7-112A-453B-84C4-544F3475F81B}"/>
              </a:ext>
            </a:extLst>
          </p:cNvPr>
          <p:cNvSpPr/>
          <p:nvPr/>
        </p:nvSpPr>
        <p:spPr>
          <a:xfrm>
            <a:off x="3487781" y="2534464"/>
            <a:ext cx="2888253" cy="801189"/>
          </a:xfrm>
          <a:prstGeom prst="rect">
            <a:avLst/>
          </a:prstGeom>
          <a:solidFill>
            <a:srgbClr val="FF0000"/>
          </a:solidFill>
          <a:ln w="952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D3576D9-6F2F-4585-84DF-843705409E1F}"/>
              </a:ext>
            </a:extLst>
          </p:cNvPr>
          <p:cNvGrpSpPr/>
          <p:nvPr/>
        </p:nvGrpSpPr>
        <p:grpSpPr>
          <a:xfrm>
            <a:off x="3487783" y="1733278"/>
            <a:ext cx="2886620" cy="801188"/>
            <a:chOff x="3478258" y="1733278"/>
            <a:chExt cx="2886620" cy="80118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2A24D1F-F2BD-47C4-AFE0-98E478F76815}"/>
                </a:ext>
              </a:extLst>
            </p:cNvPr>
            <p:cNvSpPr/>
            <p:nvPr/>
          </p:nvSpPr>
          <p:spPr>
            <a:xfrm>
              <a:off x="3478258" y="1733278"/>
              <a:ext cx="957943" cy="80118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67505E1-B74D-4E36-89EA-E0C4C5726121}"/>
                </a:ext>
              </a:extLst>
            </p:cNvPr>
            <p:cNvSpPr/>
            <p:nvPr/>
          </p:nvSpPr>
          <p:spPr>
            <a:xfrm>
              <a:off x="4447359" y="1733278"/>
              <a:ext cx="957943" cy="80118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F0CC97F-393B-42C8-A963-DAACA72AC9C2}"/>
                </a:ext>
              </a:extLst>
            </p:cNvPr>
            <p:cNvSpPr/>
            <p:nvPr/>
          </p:nvSpPr>
          <p:spPr>
            <a:xfrm>
              <a:off x="5406935" y="1733278"/>
              <a:ext cx="957943" cy="80118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EA125C3-B5C7-4FDC-9DB8-51E43AE4941D}"/>
              </a:ext>
            </a:extLst>
          </p:cNvPr>
          <p:cNvGrpSpPr/>
          <p:nvPr/>
        </p:nvGrpSpPr>
        <p:grpSpPr>
          <a:xfrm>
            <a:off x="3483020" y="2534466"/>
            <a:ext cx="2886620" cy="801188"/>
            <a:chOff x="3478258" y="1733278"/>
            <a:chExt cx="2886620" cy="80118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22C6D80-9B89-4392-B3DD-FBCA86B5F020}"/>
                </a:ext>
              </a:extLst>
            </p:cNvPr>
            <p:cNvSpPr/>
            <p:nvPr/>
          </p:nvSpPr>
          <p:spPr>
            <a:xfrm>
              <a:off x="3478258" y="1733278"/>
              <a:ext cx="957943" cy="80118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A069376-71B3-40FF-898D-82CDF7E23414}"/>
                </a:ext>
              </a:extLst>
            </p:cNvPr>
            <p:cNvSpPr/>
            <p:nvPr/>
          </p:nvSpPr>
          <p:spPr>
            <a:xfrm>
              <a:off x="4447359" y="1733278"/>
              <a:ext cx="957943" cy="80118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0171D71-605D-4F3F-94A7-7DBB3DD28884}"/>
                </a:ext>
              </a:extLst>
            </p:cNvPr>
            <p:cNvSpPr/>
            <p:nvPr/>
          </p:nvSpPr>
          <p:spPr>
            <a:xfrm>
              <a:off x="5406935" y="1733278"/>
              <a:ext cx="957943" cy="80118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B1B7F6D-B799-4659-A47F-1931C1DD7A65}"/>
              </a:ext>
            </a:extLst>
          </p:cNvPr>
          <p:cNvGrpSpPr/>
          <p:nvPr/>
        </p:nvGrpSpPr>
        <p:grpSpPr>
          <a:xfrm>
            <a:off x="3487782" y="3335654"/>
            <a:ext cx="2886620" cy="801188"/>
            <a:chOff x="3478258" y="1733278"/>
            <a:chExt cx="2886620" cy="80118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9AC686-23F2-4825-BE0C-F19B7DC41403}"/>
                </a:ext>
              </a:extLst>
            </p:cNvPr>
            <p:cNvSpPr/>
            <p:nvPr/>
          </p:nvSpPr>
          <p:spPr>
            <a:xfrm>
              <a:off x="3478258" y="1733278"/>
              <a:ext cx="957943" cy="80118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AD25295-6331-43D9-892F-46E0AE29DC0E}"/>
                </a:ext>
              </a:extLst>
            </p:cNvPr>
            <p:cNvSpPr/>
            <p:nvPr/>
          </p:nvSpPr>
          <p:spPr>
            <a:xfrm>
              <a:off x="4447359" y="1733278"/>
              <a:ext cx="957943" cy="80118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8D21F06-3736-469D-A027-CAAC6E5B81A7}"/>
                </a:ext>
              </a:extLst>
            </p:cNvPr>
            <p:cNvSpPr/>
            <p:nvPr/>
          </p:nvSpPr>
          <p:spPr>
            <a:xfrm>
              <a:off x="5406935" y="1733278"/>
              <a:ext cx="957943" cy="80118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chemeClr val="tx1"/>
                  </a:solidFill>
                </a:rPr>
                <a:t>8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0CA5B15-4887-4497-9F54-8C7E9FC539C2}"/>
              </a:ext>
            </a:extLst>
          </p:cNvPr>
          <p:cNvGrpSpPr/>
          <p:nvPr/>
        </p:nvGrpSpPr>
        <p:grpSpPr>
          <a:xfrm>
            <a:off x="3483019" y="4136842"/>
            <a:ext cx="2886620" cy="801188"/>
            <a:chOff x="3478258" y="1733278"/>
            <a:chExt cx="2886620" cy="80118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A0938C4-CA72-40C2-B785-B0AEF1561821}"/>
                </a:ext>
              </a:extLst>
            </p:cNvPr>
            <p:cNvSpPr/>
            <p:nvPr/>
          </p:nvSpPr>
          <p:spPr>
            <a:xfrm>
              <a:off x="3478258" y="1733278"/>
              <a:ext cx="957943" cy="80118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E973CD1-D157-480A-843D-3B358481A2A3}"/>
                </a:ext>
              </a:extLst>
            </p:cNvPr>
            <p:cNvSpPr/>
            <p:nvPr/>
          </p:nvSpPr>
          <p:spPr>
            <a:xfrm>
              <a:off x="4447359" y="1733278"/>
              <a:ext cx="957943" cy="80118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6F849A0-E2B3-4067-87EF-5AF0E59F7B7D}"/>
                </a:ext>
              </a:extLst>
            </p:cNvPr>
            <p:cNvSpPr/>
            <p:nvPr/>
          </p:nvSpPr>
          <p:spPr>
            <a:xfrm>
              <a:off x="5406935" y="1733278"/>
              <a:ext cx="957943" cy="80118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chemeClr val="tx1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8764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F89321-3E86-479A-9F87-8E1A4AD56534}"/>
              </a:ext>
            </a:extLst>
          </p:cNvPr>
          <p:cNvSpPr/>
          <p:nvPr/>
        </p:nvSpPr>
        <p:spPr>
          <a:xfrm>
            <a:off x="5800656" y="3829594"/>
            <a:ext cx="979510" cy="846361"/>
          </a:xfrm>
          <a:prstGeom prst="rect">
            <a:avLst/>
          </a:prstGeom>
          <a:solidFill>
            <a:srgbClr val="FF0000"/>
          </a:solidFill>
          <a:ln w="952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 b="1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4D19E7-C7FD-4B94-810E-AFA299F6BB72}"/>
              </a:ext>
            </a:extLst>
          </p:cNvPr>
          <p:cNvGrpSpPr/>
          <p:nvPr/>
        </p:nvGrpSpPr>
        <p:grpSpPr>
          <a:xfrm>
            <a:off x="4849858" y="647428"/>
            <a:ext cx="2886620" cy="801188"/>
            <a:chOff x="3478258" y="1733278"/>
            <a:chExt cx="2886620" cy="801188"/>
          </a:xfrm>
          <a:solidFill>
            <a:schemeClr val="bg1">
              <a:lumMod val="85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E513C6E-36A5-4DFB-A4BC-C795A709726E}"/>
                </a:ext>
              </a:extLst>
            </p:cNvPr>
            <p:cNvSpPr/>
            <p:nvPr/>
          </p:nvSpPr>
          <p:spPr>
            <a:xfrm>
              <a:off x="3478258" y="1733278"/>
              <a:ext cx="957943" cy="801188"/>
            </a:xfrm>
            <a:prstGeom prst="rect">
              <a:avLst/>
            </a:prstGeom>
            <a:grpFill/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4800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158497-0350-4DCB-8E75-688CEF4A078E}"/>
                </a:ext>
              </a:extLst>
            </p:cNvPr>
            <p:cNvSpPr/>
            <p:nvPr/>
          </p:nvSpPr>
          <p:spPr>
            <a:xfrm>
              <a:off x="4447359" y="1733278"/>
              <a:ext cx="957943" cy="801188"/>
            </a:xfrm>
            <a:prstGeom prst="rect">
              <a:avLst/>
            </a:prstGeom>
            <a:grpFill/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4800" b="1" dirty="0">
                  <a:solidFill>
                    <a:schemeClr val="tx1"/>
                  </a:solidFill>
                </a:rPr>
                <a:t>y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76173B2-193E-4447-99FF-C9A4374D944D}"/>
                </a:ext>
              </a:extLst>
            </p:cNvPr>
            <p:cNvSpPr/>
            <p:nvPr/>
          </p:nvSpPr>
          <p:spPr>
            <a:xfrm>
              <a:off x="5406935" y="1733278"/>
              <a:ext cx="957943" cy="801188"/>
            </a:xfrm>
            <a:prstGeom prst="rect">
              <a:avLst/>
            </a:prstGeom>
            <a:grpFill/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4800" b="1" dirty="0">
                  <a:solidFill>
                    <a:schemeClr val="tx1"/>
                  </a:solidFill>
                </a:rPr>
                <a:t>z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2F5E5F3-A88E-4B88-A186-915E63B1C895}"/>
              </a:ext>
            </a:extLst>
          </p:cNvPr>
          <p:cNvGrpSpPr/>
          <p:nvPr/>
        </p:nvGrpSpPr>
        <p:grpSpPr>
          <a:xfrm>
            <a:off x="4845095" y="1448616"/>
            <a:ext cx="2886620" cy="801188"/>
            <a:chOff x="3478258" y="1733278"/>
            <a:chExt cx="2886620" cy="8011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0D3271A-1B57-4D1F-8624-4A4280DC40C3}"/>
                </a:ext>
              </a:extLst>
            </p:cNvPr>
            <p:cNvSpPr/>
            <p:nvPr/>
          </p:nvSpPr>
          <p:spPr>
            <a:xfrm>
              <a:off x="3478258" y="1733278"/>
              <a:ext cx="957943" cy="80118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A573C5-9EB4-48A9-B361-36BBF5FB6406}"/>
                </a:ext>
              </a:extLst>
            </p:cNvPr>
            <p:cNvSpPr/>
            <p:nvPr/>
          </p:nvSpPr>
          <p:spPr>
            <a:xfrm>
              <a:off x="4447359" y="1733278"/>
              <a:ext cx="957943" cy="80118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87A71C9-E306-46E6-9B45-10035067B3D3}"/>
                </a:ext>
              </a:extLst>
            </p:cNvPr>
            <p:cNvSpPr/>
            <p:nvPr/>
          </p:nvSpPr>
          <p:spPr>
            <a:xfrm>
              <a:off x="5406935" y="1733278"/>
              <a:ext cx="957943" cy="80118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B3A4E41-A862-4646-91E9-EDD1CFAE5B2A}"/>
              </a:ext>
            </a:extLst>
          </p:cNvPr>
          <p:cNvGrpSpPr/>
          <p:nvPr/>
        </p:nvGrpSpPr>
        <p:grpSpPr>
          <a:xfrm>
            <a:off x="4849857" y="2249804"/>
            <a:ext cx="2886620" cy="801188"/>
            <a:chOff x="3478258" y="1733278"/>
            <a:chExt cx="2886620" cy="80118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1B51571-7968-4A32-B7F1-F107D3D46376}"/>
                </a:ext>
              </a:extLst>
            </p:cNvPr>
            <p:cNvSpPr/>
            <p:nvPr/>
          </p:nvSpPr>
          <p:spPr>
            <a:xfrm>
              <a:off x="3478258" y="1733278"/>
              <a:ext cx="957943" cy="80118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C6C805B-B80B-4912-A28B-D42064F42E59}"/>
                </a:ext>
              </a:extLst>
            </p:cNvPr>
            <p:cNvSpPr/>
            <p:nvPr/>
          </p:nvSpPr>
          <p:spPr>
            <a:xfrm>
              <a:off x="4447359" y="1733278"/>
              <a:ext cx="957943" cy="80118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C7D3855-CF89-496E-9166-3A52D360D948}"/>
                </a:ext>
              </a:extLst>
            </p:cNvPr>
            <p:cNvSpPr/>
            <p:nvPr/>
          </p:nvSpPr>
          <p:spPr>
            <a:xfrm>
              <a:off x="5406935" y="1733278"/>
              <a:ext cx="957943" cy="80118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6993D9-E850-4D4A-AFBE-DC102812D8C8}"/>
              </a:ext>
            </a:extLst>
          </p:cNvPr>
          <p:cNvGrpSpPr/>
          <p:nvPr/>
        </p:nvGrpSpPr>
        <p:grpSpPr>
          <a:xfrm>
            <a:off x="4845094" y="3050992"/>
            <a:ext cx="2886620" cy="801188"/>
            <a:chOff x="3478258" y="1733278"/>
            <a:chExt cx="2886620" cy="8011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AED48FD-C1A1-4FA2-856B-763DA3D08B13}"/>
                </a:ext>
              </a:extLst>
            </p:cNvPr>
            <p:cNvSpPr/>
            <p:nvPr/>
          </p:nvSpPr>
          <p:spPr>
            <a:xfrm>
              <a:off x="3478258" y="1733278"/>
              <a:ext cx="957943" cy="80118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6705281-FF32-40D7-8C13-E6634EFD5A97}"/>
                </a:ext>
              </a:extLst>
            </p:cNvPr>
            <p:cNvSpPr/>
            <p:nvPr/>
          </p:nvSpPr>
          <p:spPr>
            <a:xfrm>
              <a:off x="4447359" y="1733278"/>
              <a:ext cx="957943" cy="80118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BDFABD9-7644-49A1-AC48-0C6AE1260EEE}"/>
                </a:ext>
              </a:extLst>
            </p:cNvPr>
            <p:cNvSpPr/>
            <p:nvPr/>
          </p:nvSpPr>
          <p:spPr>
            <a:xfrm>
              <a:off x="5406935" y="1733278"/>
              <a:ext cx="957943" cy="80118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659263B-34B6-47C7-9908-F8B709C2B5F6}"/>
              </a:ext>
            </a:extLst>
          </p:cNvPr>
          <p:cNvGrpSpPr/>
          <p:nvPr/>
        </p:nvGrpSpPr>
        <p:grpSpPr>
          <a:xfrm>
            <a:off x="4851489" y="3852180"/>
            <a:ext cx="2886620" cy="801188"/>
            <a:chOff x="3478258" y="1733278"/>
            <a:chExt cx="2886620" cy="80118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4FA7AE5-2F6A-4200-B832-FE65C0725D26}"/>
                </a:ext>
              </a:extLst>
            </p:cNvPr>
            <p:cNvSpPr/>
            <p:nvPr/>
          </p:nvSpPr>
          <p:spPr>
            <a:xfrm>
              <a:off x="3478258" y="1733278"/>
              <a:ext cx="957943" cy="80118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D358031-2270-4D8F-92A3-AB0B8F1252F5}"/>
                </a:ext>
              </a:extLst>
            </p:cNvPr>
            <p:cNvSpPr/>
            <p:nvPr/>
          </p:nvSpPr>
          <p:spPr>
            <a:xfrm>
              <a:off x="4447359" y="1733278"/>
              <a:ext cx="957943" cy="80118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ED29629-058B-474E-9768-D7EB77855D3B}"/>
                </a:ext>
              </a:extLst>
            </p:cNvPr>
            <p:cNvSpPr/>
            <p:nvPr/>
          </p:nvSpPr>
          <p:spPr>
            <a:xfrm>
              <a:off x="5406935" y="1733278"/>
              <a:ext cx="957943" cy="80118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chemeClr val="tx1"/>
                  </a:solidFill>
                </a:rPr>
                <a:t>7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DBB6BB3-16AB-4D3D-8D91-0ED9D91A9456}"/>
              </a:ext>
            </a:extLst>
          </p:cNvPr>
          <p:cNvGrpSpPr/>
          <p:nvPr/>
        </p:nvGrpSpPr>
        <p:grpSpPr>
          <a:xfrm>
            <a:off x="4846726" y="4653368"/>
            <a:ext cx="2886620" cy="801188"/>
            <a:chOff x="3478258" y="1733278"/>
            <a:chExt cx="2886620" cy="80118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3442861-45F1-43CF-B7DF-7F47175FED96}"/>
                </a:ext>
              </a:extLst>
            </p:cNvPr>
            <p:cNvSpPr/>
            <p:nvPr/>
          </p:nvSpPr>
          <p:spPr>
            <a:xfrm>
              <a:off x="3478258" y="1733278"/>
              <a:ext cx="957943" cy="80118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5826E4C-6934-494A-9102-436DB4F96301}"/>
                </a:ext>
              </a:extLst>
            </p:cNvPr>
            <p:cNvSpPr/>
            <p:nvPr/>
          </p:nvSpPr>
          <p:spPr>
            <a:xfrm>
              <a:off x="4447359" y="1733278"/>
              <a:ext cx="957943" cy="80118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EAAD2F7-E7E6-49C9-B662-517D8F9DD910}"/>
                </a:ext>
              </a:extLst>
            </p:cNvPr>
            <p:cNvSpPr/>
            <p:nvPr/>
          </p:nvSpPr>
          <p:spPr>
            <a:xfrm>
              <a:off x="5406935" y="1733278"/>
              <a:ext cx="957943" cy="80118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chemeClr val="tx1"/>
                  </a:solidFill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5696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960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F8A1E2-F49B-4C02-B53E-DDB6A17D5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109" y="0"/>
            <a:ext cx="88637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075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FC9823-7B11-4F55-9C96-CF96AED842A3}"/>
              </a:ext>
            </a:extLst>
          </p:cNvPr>
          <p:cNvSpPr/>
          <p:nvPr/>
        </p:nvSpPr>
        <p:spPr>
          <a:xfrm>
            <a:off x="6270136" y="409303"/>
            <a:ext cx="1108235" cy="801188"/>
          </a:xfrm>
          <a:prstGeom prst="rect">
            <a:avLst/>
          </a:prstGeom>
          <a:solidFill>
            <a:srgbClr val="FF0000"/>
          </a:solidFill>
          <a:ln w="952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 b="1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6D111C4-F816-468E-BC99-88E406B58F96}"/>
              </a:ext>
            </a:extLst>
          </p:cNvPr>
          <p:cNvGrpSpPr/>
          <p:nvPr/>
        </p:nvGrpSpPr>
        <p:grpSpPr>
          <a:xfrm>
            <a:off x="6345283" y="409303"/>
            <a:ext cx="957943" cy="3178625"/>
            <a:chOff x="6345283" y="409303"/>
            <a:chExt cx="957943" cy="317862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99F062E-DEFC-4EB4-BEB5-8F10854D3E7B}"/>
                </a:ext>
              </a:extLst>
            </p:cNvPr>
            <p:cNvSpPr/>
            <p:nvPr/>
          </p:nvSpPr>
          <p:spPr>
            <a:xfrm>
              <a:off x="6345283" y="409303"/>
              <a:ext cx="957943" cy="80118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2F2B471-EE52-44C9-8AC4-C54F299141AB}"/>
                </a:ext>
              </a:extLst>
            </p:cNvPr>
            <p:cNvSpPr/>
            <p:nvPr/>
          </p:nvSpPr>
          <p:spPr>
            <a:xfrm>
              <a:off x="6345283" y="1201782"/>
              <a:ext cx="957943" cy="80118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954796B-EA1B-4765-8E3C-4EA303995A6B}"/>
                </a:ext>
              </a:extLst>
            </p:cNvPr>
            <p:cNvSpPr/>
            <p:nvPr/>
          </p:nvSpPr>
          <p:spPr>
            <a:xfrm>
              <a:off x="6345283" y="1994261"/>
              <a:ext cx="957943" cy="80118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F00E4AE-9703-4D0A-88E4-9F004116D834}"/>
                </a:ext>
              </a:extLst>
            </p:cNvPr>
            <p:cNvSpPr/>
            <p:nvPr/>
          </p:nvSpPr>
          <p:spPr>
            <a:xfrm>
              <a:off x="6345283" y="2786740"/>
              <a:ext cx="957943" cy="80118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F0D75AE-BDE6-4921-94F5-810FC8729C47}"/>
              </a:ext>
            </a:extLst>
          </p:cNvPr>
          <p:cNvSpPr/>
          <p:nvPr/>
        </p:nvSpPr>
        <p:spPr>
          <a:xfrm>
            <a:off x="1528318" y="1040674"/>
            <a:ext cx="1108235" cy="2386146"/>
          </a:xfrm>
          <a:prstGeom prst="rect">
            <a:avLst/>
          </a:prstGeom>
          <a:solidFill>
            <a:srgbClr val="FF0000"/>
          </a:solidFill>
          <a:ln w="952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 b="1" dirty="0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59C3DBC-4D91-4B02-99C0-09EAB641222E}"/>
              </a:ext>
            </a:extLst>
          </p:cNvPr>
          <p:cNvGrpSpPr/>
          <p:nvPr/>
        </p:nvGrpSpPr>
        <p:grpSpPr>
          <a:xfrm>
            <a:off x="1603465" y="1040674"/>
            <a:ext cx="957943" cy="3178625"/>
            <a:chOff x="6345283" y="409303"/>
            <a:chExt cx="957943" cy="317862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BE52D29-A57D-43E6-94A8-4BD9C4E9680E}"/>
                </a:ext>
              </a:extLst>
            </p:cNvPr>
            <p:cNvSpPr/>
            <p:nvPr/>
          </p:nvSpPr>
          <p:spPr>
            <a:xfrm>
              <a:off x="6345283" y="409303"/>
              <a:ext cx="957943" cy="80118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DCDCC77-080E-441B-ABC9-350C3DD3F1AA}"/>
                </a:ext>
              </a:extLst>
            </p:cNvPr>
            <p:cNvSpPr/>
            <p:nvPr/>
          </p:nvSpPr>
          <p:spPr>
            <a:xfrm>
              <a:off x="6345283" y="1201782"/>
              <a:ext cx="957943" cy="80118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1F7C896-7E64-44C0-9985-CFA5D9516156}"/>
                </a:ext>
              </a:extLst>
            </p:cNvPr>
            <p:cNvSpPr/>
            <p:nvPr/>
          </p:nvSpPr>
          <p:spPr>
            <a:xfrm>
              <a:off x="6345283" y="1994261"/>
              <a:ext cx="957943" cy="80118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A1D1260-41C3-48A4-8195-F9F01733CB2E}"/>
                </a:ext>
              </a:extLst>
            </p:cNvPr>
            <p:cNvSpPr/>
            <p:nvPr/>
          </p:nvSpPr>
          <p:spPr>
            <a:xfrm>
              <a:off x="6345283" y="2786740"/>
              <a:ext cx="957943" cy="80118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chemeClr val="tx1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59887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1197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9F5B18C-9BF6-4052-A250-FB395088C598}"/>
              </a:ext>
            </a:extLst>
          </p:cNvPr>
          <p:cNvSpPr/>
          <p:nvPr/>
        </p:nvSpPr>
        <p:spPr>
          <a:xfrm>
            <a:off x="7137519" y="869134"/>
            <a:ext cx="3053932" cy="1133766"/>
          </a:xfrm>
          <a:prstGeom prst="rect">
            <a:avLst/>
          </a:prstGeom>
          <a:solidFill>
            <a:srgbClr val="FF0000"/>
          </a:solidFill>
          <a:ln w="952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 b="1" dirty="0">
              <a:solidFill>
                <a:schemeClr val="tx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7569EBC-B484-499C-AE75-2D2613FCD943}"/>
              </a:ext>
            </a:extLst>
          </p:cNvPr>
          <p:cNvGrpSpPr/>
          <p:nvPr/>
        </p:nvGrpSpPr>
        <p:grpSpPr>
          <a:xfrm>
            <a:off x="7201989" y="1"/>
            <a:ext cx="2924992" cy="6670769"/>
            <a:chOff x="7201989" y="1"/>
            <a:chExt cx="2924992" cy="667076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A597B33-9393-402F-9186-68638D4F687E}"/>
                </a:ext>
              </a:extLst>
            </p:cNvPr>
            <p:cNvSpPr/>
            <p:nvPr/>
          </p:nvSpPr>
          <p:spPr>
            <a:xfrm>
              <a:off x="7201989" y="1"/>
              <a:ext cx="2924992" cy="957912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8ECC087-7128-4E9E-9E7F-B20BC5D74143}"/>
                </a:ext>
              </a:extLst>
            </p:cNvPr>
            <p:cNvSpPr/>
            <p:nvPr/>
          </p:nvSpPr>
          <p:spPr>
            <a:xfrm>
              <a:off x="7201989" y="947500"/>
              <a:ext cx="2924992" cy="957912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chemeClr val="tx1"/>
                  </a:solidFill>
                </a:rPr>
                <a:t>“hello”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6C013CE-F4DA-47CF-A4F5-315D6AD270A8}"/>
                </a:ext>
              </a:extLst>
            </p:cNvPr>
            <p:cNvSpPr/>
            <p:nvPr/>
          </p:nvSpPr>
          <p:spPr>
            <a:xfrm>
              <a:off x="7201989" y="1894999"/>
              <a:ext cx="2924992" cy="957912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chemeClr val="tx1"/>
                  </a:solidFill>
                </a:rPr>
                <a:t>FALSE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F864AAF-5006-4579-8ACC-5099CDFD7335}"/>
                </a:ext>
              </a:extLst>
            </p:cNvPr>
            <p:cNvSpPr/>
            <p:nvPr/>
          </p:nvSpPr>
          <p:spPr>
            <a:xfrm>
              <a:off x="7201989" y="2851207"/>
              <a:ext cx="2924992" cy="957912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3105DC5-6C2B-4B3F-BCD4-82D5A32F1EB4}"/>
                </a:ext>
              </a:extLst>
            </p:cNvPr>
            <p:cNvSpPr/>
            <p:nvPr/>
          </p:nvSpPr>
          <p:spPr>
            <a:xfrm>
              <a:off x="7201989" y="4765360"/>
              <a:ext cx="2924992" cy="957912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chemeClr val="tx1"/>
                  </a:solidFill>
                </a:rPr>
                <a:t>“world”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6926D09-7DD9-4D58-AC24-B9B0116FEE75}"/>
                </a:ext>
              </a:extLst>
            </p:cNvPr>
            <p:cNvSpPr/>
            <p:nvPr/>
          </p:nvSpPr>
          <p:spPr>
            <a:xfrm>
              <a:off x="7201989" y="5712858"/>
              <a:ext cx="2924992" cy="957912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chemeClr val="tx1"/>
                  </a:solidFill>
                </a:rPr>
                <a:t>8L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49673C9-A5A8-4964-A251-1FCEEA660419}"/>
                </a:ext>
              </a:extLst>
            </p:cNvPr>
            <p:cNvGrpSpPr/>
            <p:nvPr/>
          </p:nvGrpSpPr>
          <p:grpSpPr>
            <a:xfrm>
              <a:off x="7530201" y="3032538"/>
              <a:ext cx="1995374" cy="575001"/>
              <a:chOff x="3478259" y="1733277"/>
              <a:chExt cx="2459909" cy="81019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0A53976-57EE-47EF-8C14-CF57D026E357}"/>
                  </a:ext>
                </a:extLst>
              </p:cNvPr>
              <p:cNvSpPr/>
              <p:nvPr/>
            </p:nvSpPr>
            <p:spPr>
              <a:xfrm>
                <a:off x="3478259" y="1733278"/>
                <a:ext cx="614977" cy="801188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2800" b="1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3009879-B9D2-48B2-AF30-EC538CD80459}"/>
                  </a:ext>
                </a:extLst>
              </p:cNvPr>
              <p:cNvSpPr/>
              <p:nvPr/>
            </p:nvSpPr>
            <p:spPr>
              <a:xfrm>
                <a:off x="4093236" y="1733277"/>
                <a:ext cx="614977" cy="801188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2800" b="1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8BE5348-BD36-47E8-A0CA-9A2A45B373B7}"/>
                  </a:ext>
                </a:extLst>
              </p:cNvPr>
              <p:cNvSpPr/>
              <p:nvPr/>
            </p:nvSpPr>
            <p:spPr>
              <a:xfrm>
                <a:off x="4708214" y="1733277"/>
                <a:ext cx="614977" cy="801188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2800" b="1" dirty="0">
                    <a:solidFill>
                      <a:schemeClr val="tx1"/>
                    </a:solidFill>
                  </a:rPr>
                  <a:t>7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3BC488C-470D-441E-888E-7975C412B809}"/>
                  </a:ext>
                </a:extLst>
              </p:cNvPr>
              <p:cNvSpPr/>
              <p:nvPr/>
            </p:nvSpPr>
            <p:spPr>
              <a:xfrm>
                <a:off x="5323190" y="1733277"/>
                <a:ext cx="614978" cy="810190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2800" b="1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C55DB26-F954-4E20-AB47-4747A4CF146B}"/>
                </a:ext>
              </a:extLst>
            </p:cNvPr>
            <p:cNvSpPr/>
            <p:nvPr/>
          </p:nvSpPr>
          <p:spPr>
            <a:xfrm>
              <a:off x="7201989" y="3809118"/>
              <a:ext cx="2924992" cy="957912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chemeClr val="tx1"/>
                  </a:solidFill>
                </a:rPr>
                <a:t>3.67</a:t>
              </a: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F2F0FA8B-8531-4B54-AB8A-00910FB43A17}"/>
              </a:ext>
            </a:extLst>
          </p:cNvPr>
          <p:cNvSpPr/>
          <p:nvPr/>
        </p:nvSpPr>
        <p:spPr>
          <a:xfrm>
            <a:off x="697530" y="3824789"/>
            <a:ext cx="3055864" cy="2954843"/>
          </a:xfrm>
          <a:prstGeom prst="rect">
            <a:avLst/>
          </a:prstGeom>
          <a:solidFill>
            <a:srgbClr val="FF0000"/>
          </a:solidFill>
          <a:ln w="952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 b="1" dirty="0">
              <a:solidFill>
                <a:schemeClr val="tx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77AA95C-B17D-4899-A079-F0C561B8CF62}"/>
              </a:ext>
            </a:extLst>
          </p:cNvPr>
          <p:cNvGrpSpPr/>
          <p:nvPr/>
        </p:nvGrpSpPr>
        <p:grpSpPr>
          <a:xfrm>
            <a:off x="762000" y="78367"/>
            <a:ext cx="2924992" cy="6670769"/>
            <a:chOff x="7201989" y="1"/>
            <a:chExt cx="2924992" cy="6670769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0868271-5AB5-4D1D-A41B-A6C5F2A8125C}"/>
                </a:ext>
              </a:extLst>
            </p:cNvPr>
            <p:cNvSpPr/>
            <p:nvPr/>
          </p:nvSpPr>
          <p:spPr>
            <a:xfrm>
              <a:off x="7201989" y="1"/>
              <a:ext cx="2924992" cy="957912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D553CD1-52EA-4DB9-A4B5-FB910A8E8388}"/>
                </a:ext>
              </a:extLst>
            </p:cNvPr>
            <p:cNvSpPr/>
            <p:nvPr/>
          </p:nvSpPr>
          <p:spPr>
            <a:xfrm>
              <a:off x="7201989" y="947500"/>
              <a:ext cx="2924992" cy="957912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chemeClr val="tx1"/>
                  </a:solidFill>
                </a:rPr>
                <a:t>“hello”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837C6E1-BC44-4E86-BA91-6BD6BFB009D1}"/>
                </a:ext>
              </a:extLst>
            </p:cNvPr>
            <p:cNvSpPr/>
            <p:nvPr/>
          </p:nvSpPr>
          <p:spPr>
            <a:xfrm>
              <a:off x="7201989" y="1894999"/>
              <a:ext cx="2924992" cy="957912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chemeClr val="tx1"/>
                  </a:solidFill>
                </a:rPr>
                <a:t>FALSE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F9F67E1-4066-43EA-A20A-2D7E7C7F9DA8}"/>
                </a:ext>
              </a:extLst>
            </p:cNvPr>
            <p:cNvSpPr/>
            <p:nvPr/>
          </p:nvSpPr>
          <p:spPr>
            <a:xfrm>
              <a:off x="7201989" y="2851207"/>
              <a:ext cx="2924992" cy="957912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855F906-5F7C-4165-971F-DCF0998092A1}"/>
                </a:ext>
              </a:extLst>
            </p:cNvPr>
            <p:cNvSpPr/>
            <p:nvPr/>
          </p:nvSpPr>
          <p:spPr>
            <a:xfrm>
              <a:off x="7201989" y="4765360"/>
              <a:ext cx="2924992" cy="957912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chemeClr val="tx1"/>
                  </a:solidFill>
                </a:rPr>
                <a:t>“world”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0C71564-CEAB-4118-A320-DAC163B07BC0}"/>
                </a:ext>
              </a:extLst>
            </p:cNvPr>
            <p:cNvSpPr/>
            <p:nvPr/>
          </p:nvSpPr>
          <p:spPr>
            <a:xfrm>
              <a:off x="7201989" y="5712858"/>
              <a:ext cx="2924992" cy="957912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chemeClr val="tx1"/>
                  </a:solidFill>
                </a:rPr>
                <a:t>8L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761660F-E197-4ACF-B73B-D2DB49820F9D}"/>
                </a:ext>
              </a:extLst>
            </p:cNvPr>
            <p:cNvGrpSpPr/>
            <p:nvPr/>
          </p:nvGrpSpPr>
          <p:grpSpPr>
            <a:xfrm>
              <a:off x="7530201" y="3032538"/>
              <a:ext cx="1995374" cy="575001"/>
              <a:chOff x="3478259" y="1733277"/>
              <a:chExt cx="2459909" cy="810190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7B82476-BD4A-4EA3-BC43-8375F172C600}"/>
                  </a:ext>
                </a:extLst>
              </p:cNvPr>
              <p:cNvSpPr/>
              <p:nvPr/>
            </p:nvSpPr>
            <p:spPr>
              <a:xfrm>
                <a:off x="3478259" y="1733278"/>
                <a:ext cx="614977" cy="801188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2800" b="1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089472-6540-4C91-AF8C-E514997CDE04}"/>
                  </a:ext>
                </a:extLst>
              </p:cNvPr>
              <p:cNvSpPr/>
              <p:nvPr/>
            </p:nvSpPr>
            <p:spPr>
              <a:xfrm>
                <a:off x="4093236" y="1733277"/>
                <a:ext cx="614977" cy="801188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2800" b="1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4DD53A98-B149-48F5-8AAA-33AFB598BA6B}"/>
                  </a:ext>
                </a:extLst>
              </p:cNvPr>
              <p:cNvSpPr/>
              <p:nvPr/>
            </p:nvSpPr>
            <p:spPr>
              <a:xfrm>
                <a:off x="4708214" y="1733277"/>
                <a:ext cx="614977" cy="801188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2800" b="1" dirty="0">
                    <a:solidFill>
                      <a:schemeClr val="tx1"/>
                    </a:solidFill>
                  </a:rPr>
                  <a:t>7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BED8D13-3E07-4CCC-93E8-EF51740BAB35}"/>
                  </a:ext>
                </a:extLst>
              </p:cNvPr>
              <p:cNvSpPr/>
              <p:nvPr/>
            </p:nvSpPr>
            <p:spPr>
              <a:xfrm>
                <a:off x="5323190" y="1733277"/>
                <a:ext cx="614978" cy="810190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2800" b="1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</p:grp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3E9F645-CE1E-4A48-9758-A354117C866E}"/>
                </a:ext>
              </a:extLst>
            </p:cNvPr>
            <p:cNvSpPr/>
            <p:nvPr/>
          </p:nvSpPr>
          <p:spPr>
            <a:xfrm>
              <a:off x="7201989" y="3809118"/>
              <a:ext cx="2924992" cy="957912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chemeClr val="tx1"/>
                  </a:solidFill>
                </a:rPr>
                <a:t>3.67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49800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9F5B18C-9BF6-4052-A250-FB395088C598}"/>
              </a:ext>
            </a:extLst>
          </p:cNvPr>
          <p:cNvSpPr/>
          <p:nvPr/>
        </p:nvSpPr>
        <p:spPr>
          <a:xfrm>
            <a:off x="7137519" y="869134"/>
            <a:ext cx="3053932" cy="1133766"/>
          </a:xfrm>
          <a:prstGeom prst="rect">
            <a:avLst/>
          </a:prstGeom>
          <a:solidFill>
            <a:srgbClr val="FF0000"/>
          </a:solidFill>
          <a:ln w="952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 b="1" dirty="0">
              <a:solidFill>
                <a:schemeClr val="tx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7569EBC-B484-499C-AE75-2D2613FCD943}"/>
              </a:ext>
            </a:extLst>
          </p:cNvPr>
          <p:cNvGrpSpPr/>
          <p:nvPr/>
        </p:nvGrpSpPr>
        <p:grpSpPr>
          <a:xfrm>
            <a:off x="7201989" y="1"/>
            <a:ext cx="2924992" cy="6670769"/>
            <a:chOff x="7201989" y="1"/>
            <a:chExt cx="2924992" cy="667076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A597B33-9393-402F-9186-68638D4F687E}"/>
                </a:ext>
              </a:extLst>
            </p:cNvPr>
            <p:cNvSpPr/>
            <p:nvPr/>
          </p:nvSpPr>
          <p:spPr>
            <a:xfrm>
              <a:off x="7201989" y="1"/>
              <a:ext cx="2924992" cy="957912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8ECC087-7128-4E9E-9E7F-B20BC5D74143}"/>
                </a:ext>
              </a:extLst>
            </p:cNvPr>
            <p:cNvSpPr/>
            <p:nvPr/>
          </p:nvSpPr>
          <p:spPr>
            <a:xfrm>
              <a:off x="7201989" y="947500"/>
              <a:ext cx="2924992" cy="957912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chemeClr val="tx1"/>
                  </a:solidFill>
                </a:rPr>
                <a:t>“hello”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6C013CE-F4DA-47CF-A4F5-315D6AD270A8}"/>
                </a:ext>
              </a:extLst>
            </p:cNvPr>
            <p:cNvSpPr/>
            <p:nvPr/>
          </p:nvSpPr>
          <p:spPr>
            <a:xfrm>
              <a:off x="7201989" y="1894999"/>
              <a:ext cx="2924992" cy="957912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chemeClr val="tx1"/>
                  </a:solidFill>
                </a:rPr>
                <a:t>FALSE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F864AAF-5006-4579-8ACC-5099CDFD7335}"/>
                </a:ext>
              </a:extLst>
            </p:cNvPr>
            <p:cNvSpPr/>
            <p:nvPr/>
          </p:nvSpPr>
          <p:spPr>
            <a:xfrm>
              <a:off x="7201989" y="2851207"/>
              <a:ext cx="2924992" cy="957912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3105DC5-6C2B-4B3F-BCD4-82D5A32F1EB4}"/>
                </a:ext>
              </a:extLst>
            </p:cNvPr>
            <p:cNvSpPr/>
            <p:nvPr/>
          </p:nvSpPr>
          <p:spPr>
            <a:xfrm>
              <a:off x="7201989" y="4765360"/>
              <a:ext cx="2924992" cy="957912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chemeClr val="tx1"/>
                  </a:solidFill>
                </a:rPr>
                <a:t>“world”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6926D09-7DD9-4D58-AC24-B9B0116FEE75}"/>
                </a:ext>
              </a:extLst>
            </p:cNvPr>
            <p:cNvSpPr/>
            <p:nvPr/>
          </p:nvSpPr>
          <p:spPr>
            <a:xfrm>
              <a:off x="7201989" y="5712858"/>
              <a:ext cx="2924992" cy="957912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chemeClr val="tx1"/>
                  </a:solidFill>
                </a:rPr>
                <a:t>8L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49673C9-A5A8-4964-A251-1FCEEA660419}"/>
                </a:ext>
              </a:extLst>
            </p:cNvPr>
            <p:cNvGrpSpPr/>
            <p:nvPr/>
          </p:nvGrpSpPr>
          <p:grpSpPr>
            <a:xfrm>
              <a:off x="7530201" y="3032538"/>
              <a:ext cx="1995374" cy="575001"/>
              <a:chOff x="3478259" y="1733277"/>
              <a:chExt cx="2459909" cy="81019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0A53976-57EE-47EF-8C14-CF57D026E357}"/>
                  </a:ext>
                </a:extLst>
              </p:cNvPr>
              <p:cNvSpPr/>
              <p:nvPr/>
            </p:nvSpPr>
            <p:spPr>
              <a:xfrm>
                <a:off x="3478259" y="1733278"/>
                <a:ext cx="614977" cy="801188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2800" b="1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3009879-B9D2-48B2-AF30-EC538CD80459}"/>
                  </a:ext>
                </a:extLst>
              </p:cNvPr>
              <p:cNvSpPr/>
              <p:nvPr/>
            </p:nvSpPr>
            <p:spPr>
              <a:xfrm>
                <a:off x="4093236" y="1733277"/>
                <a:ext cx="614977" cy="801188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2800" b="1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8BE5348-BD36-47E8-A0CA-9A2A45B373B7}"/>
                  </a:ext>
                </a:extLst>
              </p:cNvPr>
              <p:cNvSpPr/>
              <p:nvPr/>
            </p:nvSpPr>
            <p:spPr>
              <a:xfrm>
                <a:off x="4708214" y="1733277"/>
                <a:ext cx="614977" cy="801188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2800" b="1" dirty="0">
                    <a:solidFill>
                      <a:schemeClr val="tx1"/>
                    </a:solidFill>
                  </a:rPr>
                  <a:t>7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3BC488C-470D-441E-888E-7975C412B809}"/>
                  </a:ext>
                </a:extLst>
              </p:cNvPr>
              <p:cNvSpPr/>
              <p:nvPr/>
            </p:nvSpPr>
            <p:spPr>
              <a:xfrm>
                <a:off x="5323190" y="1733277"/>
                <a:ext cx="614978" cy="810190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2800" b="1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C55DB26-F954-4E20-AB47-4747A4CF146B}"/>
                </a:ext>
              </a:extLst>
            </p:cNvPr>
            <p:cNvSpPr/>
            <p:nvPr/>
          </p:nvSpPr>
          <p:spPr>
            <a:xfrm>
              <a:off x="7201989" y="3809118"/>
              <a:ext cx="2924992" cy="957912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chemeClr val="tx1"/>
                  </a:solidFill>
                </a:rPr>
                <a:t>3.67</a:t>
              </a: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F2F0FA8B-8531-4B54-AB8A-00910FB43A17}"/>
              </a:ext>
            </a:extLst>
          </p:cNvPr>
          <p:cNvSpPr/>
          <p:nvPr/>
        </p:nvSpPr>
        <p:spPr>
          <a:xfrm>
            <a:off x="2065020" y="3110903"/>
            <a:ext cx="521722" cy="568614"/>
          </a:xfrm>
          <a:prstGeom prst="rect">
            <a:avLst/>
          </a:prstGeom>
          <a:solidFill>
            <a:srgbClr val="FF0000"/>
          </a:solidFill>
          <a:ln w="952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 b="1" dirty="0">
              <a:solidFill>
                <a:schemeClr val="tx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77AA95C-B17D-4899-A079-F0C561B8CF62}"/>
              </a:ext>
            </a:extLst>
          </p:cNvPr>
          <p:cNvGrpSpPr/>
          <p:nvPr/>
        </p:nvGrpSpPr>
        <p:grpSpPr>
          <a:xfrm>
            <a:off x="762000" y="78367"/>
            <a:ext cx="2924992" cy="6670769"/>
            <a:chOff x="7201989" y="1"/>
            <a:chExt cx="2924992" cy="6670769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0868271-5AB5-4D1D-A41B-A6C5F2A8125C}"/>
                </a:ext>
              </a:extLst>
            </p:cNvPr>
            <p:cNvSpPr/>
            <p:nvPr/>
          </p:nvSpPr>
          <p:spPr>
            <a:xfrm>
              <a:off x="7201989" y="1"/>
              <a:ext cx="2924992" cy="957912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D553CD1-52EA-4DB9-A4B5-FB910A8E8388}"/>
                </a:ext>
              </a:extLst>
            </p:cNvPr>
            <p:cNvSpPr/>
            <p:nvPr/>
          </p:nvSpPr>
          <p:spPr>
            <a:xfrm>
              <a:off x="7201989" y="947500"/>
              <a:ext cx="2924992" cy="957912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chemeClr val="tx1"/>
                  </a:solidFill>
                </a:rPr>
                <a:t>“hello”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837C6E1-BC44-4E86-BA91-6BD6BFB009D1}"/>
                </a:ext>
              </a:extLst>
            </p:cNvPr>
            <p:cNvSpPr/>
            <p:nvPr/>
          </p:nvSpPr>
          <p:spPr>
            <a:xfrm>
              <a:off x="7201989" y="1894999"/>
              <a:ext cx="2924992" cy="957912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chemeClr val="tx1"/>
                  </a:solidFill>
                </a:rPr>
                <a:t>FALSE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F9F67E1-4066-43EA-A20A-2D7E7C7F9DA8}"/>
                </a:ext>
              </a:extLst>
            </p:cNvPr>
            <p:cNvSpPr/>
            <p:nvPr/>
          </p:nvSpPr>
          <p:spPr>
            <a:xfrm>
              <a:off x="7201989" y="2851207"/>
              <a:ext cx="2924992" cy="957912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855F906-5F7C-4165-971F-DCF0998092A1}"/>
                </a:ext>
              </a:extLst>
            </p:cNvPr>
            <p:cNvSpPr/>
            <p:nvPr/>
          </p:nvSpPr>
          <p:spPr>
            <a:xfrm>
              <a:off x="7201989" y="4765360"/>
              <a:ext cx="2924992" cy="957912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chemeClr val="tx1"/>
                  </a:solidFill>
                </a:rPr>
                <a:t>“world”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0C71564-CEAB-4118-A320-DAC163B07BC0}"/>
                </a:ext>
              </a:extLst>
            </p:cNvPr>
            <p:cNvSpPr/>
            <p:nvPr/>
          </p:nvSpPr>
          <p:spPr>
            <a:xfrm>
              <a:off x="7201989" y="5712858"/>
              <a:ext cx="2924992" cy="957912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chemeClr val="tx1"/>
                  </a:solidFill>
                </a:rPr>
                <a:t>8L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761660F-E197-4ACF-B73B-D2DB49820F9D}"/>
                </a:ext>
              </a:extLst>
            </p:cNvPr>
            <p:cNvGrpSpPr/>
            <p:nvPr/>
          </p:nvGrpSpPr>
          <p:grpSpPr>
            <a:xfrm>
              <a:off x="7530201" y="3032538"/>
              <a:ext cx="1995374" cy="575001"/>
              <a:chOff x="3478259" y="1733277"/>
              <a:chExt cx="2459909" cy="810190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7B82476-BD4A-4EA3-BC43-8375F172C600}"/>
                  </a:ext>
                </a:extLst>
              </p:cNvPr>
              <p:cNvSpPr/>
              <p:nvPr/>
            </p:nvSpPr>
            <p:spPr>
              <a:xfrm>
                <a:off x="3478259" y="1733278"/>
                <a:ext cx="614977" cy="801188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2800" b="1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089472-6540-4C91-AF8C-E514997CDE04}"/>
                  </a:ext>
                </a:extLst>
              </p:cNvPr>
              <p:cNvSpPr/>
              <p:nvPr/>
            </p:nvSpPr>
            <p:spPr>
              <a:xfrm>
                <a:off x="4093236" y="1733277"/>
                <a:ext cx="614977" cy="801188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2800" b="1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4DD53A98-B149-48F5-8AAA-33AFB598BA6B}"/>
                  </a:ext>
                </a:extLst>
              </p:cNvPr>
              <p:cNvSpPr/>
              <p:nvPr/>
            </p:nvSpPr>
            <p:spPr>
              <a:xfrm>
                <a:off x="4708214" y="1733277"/>
                <a:ext cx="614977" cy="801188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2800" b="1" dirty="0">
                    <a:solidFill>
                      <a:schemeClr val="tx1"/>
                    </a:solidFill>
                  </a:rPr>
                  <a:t>7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BED8D13-3E07-4CCC-93E8-EF51740BAB35}"/>
                  </a:ext>
                </a:extLst>
              </p:cNvPr>
              <p:cNvSpPr/>
              <p:nvPr/>
            </p:nvSpPr>
            <p:spPr>
              <a:xfrm>
                <a:off x="5323190" y="1733277"/>
                <a:ext cx="614978" cy="810190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2800" b="1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</p:grp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3E9F645-CE1E-4A48-9758-A354117C866E}"/>
                </a:ext>
              </a:extLst>
            </p:cNvPr>
            <p:cNvSpPr/>
            <p:nvPr/>
          </p:nvSpPr>
          <p:spPr>
            <a:xfrm>
              <a:off x="7201989" y="3809118"/>
              <a:ext cx="2924992" cy="957912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chemeClr val="tx1"/>
                  </a:solidFill>
                </a:rPr>
                <a:t>3.67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0189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F8A1E2-F49B-4C02-B53E-DDB6A17D5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451" y="4351019"/>
            <a:ext cx="3190961" cy="246887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3A3BB5-76AF-4F9C-90B4-47FF3331C6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13" t="21442" r="13593" b="4423"/>
          <a:stretch/>
        </p:blipFill>
        <p:spPr>
          <a:xfrm>
            <a:off x="4572001" y="510541"/>
            <a:ext cx="3602450" cy="246887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8FA571-9476-4147-BF06-589104C4D4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72" t="7308" r="19297" b="6154"/>
          <a:stretch/>
        </p:blipFill>
        <p:spPr>
          <a:xfrm>
            <a:off x="1226233" y="4351020"/>
            <a:ext cx="3267150" cy="246887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2D9FC84-3E88-4032-AF41-9E9FAC5B14F6}"/>
              </a:ext>
            </a:extLst>
          </p:cNvPr>
          <p:cNvSpPr/>
          <p:nvPr/>
        </p:nvSpPr>
        <p:spPr>
          <a:xfrm rot="2823973">
            <a:off x="8234103" y="3038910"/>
            <a:ext cx="1792772" cy="54102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0F30F32-8434-4553-98C2-3CCDF09F4695}"/>
              </a:ext>
            </a:extLst>
          </p:cNvPr>
          <p:cNvSpPr/>
          <p:nvPr/>
        </p:nvSpPr>
        <p:spPr>
          <a:xfrm rot="10800000">
            <a:off x="4772024" y="5314948"/>
            <a:ext cx="3028949" cy="54102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5E8E95E-0311-463F-9BF4-B3A499E7AF18}"/>
              </a:ext>
            </a:extLst>
          </p:cNvPr>
          <p:cNvSpPr/>
          <p:nvPr/>
        </p:nvSpPr>
        <p:spPr>
          <a:xfrm rot="18806772">
            <a:off x="2233281" y="2720090"/>
            <a:ext cx="2445624" cy="54102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4C9658-BD29-42EA-B063-063E966279FB}"/>
              </a:ext>
            </a:extLst>
          </p:cNvPr>
          <p:cNvSpPr txBox="1"/>
          <p:nvPr/>
        </p:nvSpPr>
        <p:spPr>
          <a:xfrm>
            <a:off x="5514659" y="48876"/>
            <a:ext cx="1661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Lab manual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B895F1-196F-4D02-9B70-03C8F7577726}"/>
              </a:ext>
            </a:extLst>
          </p:cNvPr>
          <p:cNvSpPr txBox="1"/>
          <p:nvPr/>
        </p:nvSpPr>
        <p:spPr>
          <a:xfrm>
            <a:off x="9180570" y="3889354"/>
            <a:ext cx="1178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RStudio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065751-F3A8-4D2D-A52B-4C87401E5C91}"/>
              </a:ext>
            </a:extLst>
          </p:cNvPr>
          <p:cNvSpPr txBox="1"/>
          <p:nvPr/>
        </p:nvSpPr>
        <p:spPr>
          <a:xfrm>
            <a:off x="1562576" y="3889353"/>
            <a:ext cx="2324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Brightspace Quiz</a:t>
            </a:r>
          </a:p>
        </p:txBody>
      </p:sp>
    </p:spTree>
    <p:extLst>
      <p:ext uri="{BB962C8B-B14F-4D97-AF65-F5344CB8AC3E}">
        <p14:creationId xmlns:p14="http://schemas.microsoft.com/office/powerpoint/2010/main" val="1472018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F8A1E2-F49B-4C02-B53E-DDB6A17D5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109" y="0"/>
            <a:ext cx="886378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981F8F-8330-4DB4-BE9C-AFF787A387B1}"/>
              </a:ext>
            </a:extLst>
          </p:cNvPr>
          <p:cNvSpPr/>
          <p:nvPr/>
        </p:nvSpPr>
        <p:spPr>
          <a:xfrm>
            <a:off x="1741714" y="957943"/>
            <a:ext cx="4659086" cy="581732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b="1" dirty="0">
                <a:solidFill>
                  <a:srgbClr val="FF0000"/>
                </a:solidFill>
              </a:rPr>
              <a:t>CONSOLE</a:t>
            </a:r>
            <a:endParaRPr lang="en-CA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339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563DF1-EC13-4C53-9AEB-38E2436B9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109" y="0"/>
            <a:ext cx="886378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981F8F-8330-4DB4-BE9C-AFF787A387B1}"/>
              </a:ext>
            </a:extLst>
          </p:cNvPr>
          <p:cNvSpPr/>
          <p:nvPr/>
        </p:nvSpPr>
        <p:spPr>
          <a:xfrm>
            <a:off x="6200775" y="3076575"/>
            <a:ext cx="4114800" cy="3565344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b="1" dirty="0">
                <a:solidFill>
                  <a:srgbClr val="FFC000"/>
                </a:solidFill>
              </a:rPr>
              <a:t>Help panel</a:t>
            </a:r>
            <a:endParaRPr lang="en-CA" sz="5400" b="1" dirty="0">
              <a:solidFill>
                <a:srgbClr val="FFC000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6C1E969-D253-4EE4-B36D-8A1EF28251D0}"/>
              </a:ext>
            </a:extLst>
          </p:cNvPr>
          <p:cNvSpPr/>
          <p:nvPr/>
        </p:nvSpPr>
        <p:spPr>
          <a:xfrm rot="3571325">
            <a:off x="6545927" y="2189026"/>
            <a:ext cx="1113532" cy="54102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Tab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94B7DEEE-6853-4D64-80C9-0145E3E244C9}"/>
              </a:ext>
            </a:extLst>
          </p:cNvPr>
          <p:cNvSpPr/>
          <p:nvPr/>
        </p:nvSpPr>
        <p:spPr>
          <a:xfrm rot="19368736">
            <a:off x="9747352" y="2345236"/>
            <a:ext cx="1443665" cy="617038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Search bar</a:t>
            </a:r>
          </a:p>
        </p:txBody>
      </p:sp>
    </p:spTree>
    <p:extLst>
      <p:ext uri="{BB962C8B-B14F-4D97-AF65-F5344CB8AC3E}">
        <p14:creationId xmlns:p14="http://schemas.microsoft.com/office/powerpoint/2010/main" val="2148728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C2C799-E0FE-412C-96F5-5842D8810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109" y="0"/>
            <a:ext cx="88637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41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67843F-6C9C-4B0E-92AF-D6D5A681A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797" y="0"/>
            <a:ext cx="8856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52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67843F-6C9C-4B0E-92AF-D6D5A681A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797" y="0"/>
            <a:ext cx="8856406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64AA67-C205-465E-97A7-05BE7A358791}"/>
              </a:ext>
            </a:extLst>
          </p:cNvPr>
          <p:cNvSpPr/>
          <p:nvPr/>
        </p:nvSpPr>
        <p:spPr>
          <a:xfrm>
            <a:off x="1741714" y="957943"/>
            <a:ext cx="4659086" cy="3082834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b="1" dirty="0">
                <a:solidFill>
                  <a:srgbClr val="00B050"/>
                </a:solidFill>
              </a:rPr>
              <a:t>Editor</a:t>
            </a:r>
            <a:endParaRPr lang="en-CA" sz="5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638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4976</TotalTime>
  <Words>161</Words>
  <Application>Microsoft Office PowerPoint</Application>
  <PresentationFormat>Widescreen</PresentationFormat>
  <Paragraphs>137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Diego Ibarra</dc:creator>
  <cp:lastModifiedBy>Diego Ibarra</cp:lastModifiedBy>
  <cp:revision>42</cp:revision>
  <dcterms:created xsi:type="dcterms:W3CDTF">2020-12-15T16:40:01Z</dcterms:created>
  <dcterms:modified xsi:type="dcterms:W3CDTF">2020-12-30T01:03:25Z</dcterms:modified>
</cp:coreProperties>
</file>